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4572000" cy="6400800"/>
  <p:notesSz cx="4572000" cy="64008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08"/>
  </p:normalViewPr>
  <p:slideViewPr>
    <p:cSldViewPr>
      <p:cViewPr>
        <p:scale>
          <a:sx n="165" d="100"/>
          <a:sy n="165" d="100"/>
        </p:scale>
        <p:origin x="640" y="1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jpg>
</file>

<file path=ppt/media/image52.png>
</file>

<file path=ppt/media/image53.png>
</file>

<file path=ppt/media/image54.png>
</file>

<file path=ppt/media/image55.png>
</file>

<file path=ppt/media/image56.png>
</file>

<file path=ppt/media/image57.jpg>
</file>

<file path=ppt/media/image58.jpg>
</file>

<file path=ppt/media/image59.jpg>
</file>

<file path=ppt/media/image6.png>
</file>

<file path=ppt/media/image60.jpg>
</file>

<file path=ppt/media/image61.png>
</file>

<file path=ppt/media/image62.jpg>
</file>

<file path=ppt/media/image63.png>
</file>

<file path=ppt/media/image64.jpg>
</file>

<file path=ppt/media/image65.png>
</file>

<file path=ppt/media/image66.png>
</file>

<file path=ppt/media/image67.png>
</file>

<file path=ppt/media/image68.jpg>
</file>

<file path=ppt/media/image69.jp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jpg>
</file>

<file path=ppt/media/image78.png>
</file>

<file path=ppt/media/image79.jpg>
</file>

<file path=ppt/media/image8.png>
</file>

<file path=ppt/media/image80.jpg>
</file>

<file path=ppt/media/image81.jp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jpg>
</file>

<file path=ppt/media/image89.jpg>
</file>

<file path=ppt/media/image9.png>
</file>

<file path=ppt/media/image90.jp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2900" y="1984248"/>
            <a:ext cx="3886200" cy="13441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85800" y="3584448"/>
            <a:ext cx="3200400" cy="1600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bg1"/>
                </a:solidFill>
                <a:latin typeface="Montserrat-Black"/>
                <a:cs typeface="Montserrat-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DBEAFF"/>
                </a:solidFill>
                <a:latin typeface="Roboto-Medium"/>
                <a:cs typeface="Roboto-Medi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bg1"/>
                </a:solidFill>
                <a:latin typeface="Montserrat-Black"/>
                <a:cs typeface="Montserrat-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28600" y="1472184"/>
            <a:ext cx="1988820" cy="42245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54580" y="1472184"/>
            <a:ext cx="1988820" cy="42245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bg1"/>
                </a:solidFill>
                <a:latin typeface="Montserrat-Black"/>
                <a:cs typeface="Montserrat-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46464" y="433115"/>
            <a:ext cx="2479070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chemeClr val="bg1"/>
                </a:solidFill>
                <a:latin typeface="Montserrat-Black"/>
                <a:cs typeface="Montserrat-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28216" y="1612900"/>
            <a:ext cx="2915566" cy="3811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rgbClr val="DBEAFF"/>
                </a:solidFill>
                <a:latin typeface="Roboto-Medium"/>
                <a:cs typeface="Roboto-Medi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54480" y="5952744"/>
            <a:ext cx="1463040" cy="320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28600" y="5952744"/>
            <a:ext cx="1051560" cy="320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291840" y="5952744"/>
            <a:ext cx="1051560" cy="320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2.png"/><Relationship Id="rId7" Type="http://schemas.openxmlformats.org/officeDocument/2006/relationships/image" Target="../media/image44.png"/><Relationship Id="rId12" Type="http://schemas.openxmlformats.org/officeDocument/2006/relationships/image" Target="../media/image4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11" Type="http://schemas.openxmlformats.org/officeDocument/2006/relationships/image" Target="../media/image48.png"/><Relationship Id="rId5" Type="http://schemas.openxmlformats.org/officeDocument/2006/relationships/image" Target="../media/image21.png"/><Relationship Id="rId10" Type="http://schemas.openxmlformats.org/officeDocument/2006/relationships/image" Target="../media/image47.png"/><Relationship Id="rId4" Type="http://schemas.openxmlformats.org/officeDocument/2006/relationships/image" Target="../media/image20.png"/><Relationship Id="rId9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jpg"/><Relationship Id="rId4" Type="http://schemas.openxmlformats.org/officeDocument/2006/relationships/image" Target="../media/image50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20.png"/><Relationship Id="rId7" Type="http://schemas.openxmlformats.org/officeDocument/2006/relationships/image" Target="../media/image5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10" Type="http://schemas.openxmlformats.org/officeDocument/2006/relationships/image" Target="../media/image58.jpg"/><Relationship Id="rId4" Type="http://schemas.openxmlformats.org/officeDocument/2006/relationships/image" Target="../media/image21.png"/><Relationship Id="rId9" Type="http://schemas.openxmlformats.org/officeDocument/2006/relationships/image" Target="../media/image5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jpg"/><Relationship Id="rId4" Type="http://schemas.openxmlformats.org/officeDocument/2006/relationships/image" Target="../media/image59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61.png"/><Relationship Id="rId7" Type="http://schemas.openxmlformats.org/officeDocument/2006/relationships/image" Target="../media/image64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67.png"/><Relationship Id="rId5" Type="http://schemas.openxmlformats.org/officeDocument/2006/relationships/image" Target="../media/image63.png"/><Relationship Id="rId10" Type="http://schemas.openxmlformats.org/officeDocument/2006/relationships/image" Target="../media/image66.png"/><Relationship Id="rId4" Type="http://schemas.openxmlformats.org/officeDocument/2006/relationships/image" Target="../media/image62.jpg"/><Relationship Id="rId9" Type="http://schemas.openxmlformats.org/officeDocument/2006/relationships/image" Target="../media/image6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11.png"/><Relationship Id="rId7" Type="http://schemas.openxmlformats.org/officeDocument/2006/relationships/image" Target="../media/image7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jpg"/><Relationship Id="rId4" Type="http://schemas.openxmlformats.org/officeDocument/2006/relationships/image" Target="../media/image68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3" Type="http://schemas.openxmlformats.org/officeDocument/2006/relationships/image" Target="../media/image73.png"/><Relationship Id="rId7" Type="http://schemas.openxmlformats.org/officeDocument/2006/relationships/image" Target="../media/image77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10" Type="http://schemas.openxmlformats.org/officeDocument/2006/relationships/image" Target="../media/image79.jpg"/><Relationship Id="rId4" Type="http://schemas.openxmlformats.org/officeDocument/2006/relationships/image" Target="../media/image74.png"/><Relationship Id="rId9" Type="http://schemas.openxmlformats.org/officeDocument/2006/relationships/image" Target="../media/image5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1.jpg"/><Relationship Id="rId4" Type="http://schemas.openxmlformats.org/officeDocument/2006/relationships/image" Target="../media/image80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3" Type="http://schemas.openxmlformats.org/officeDocument/2006/relationships/image" Target="../media/image11.png"/><Relationship Id="rId7" Type="http://schemas.openxmlformats.org/officeDocument/2006/relationships/image" Target="../media/image7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11" Type="http://schemas.openxmlformats.org/officeDocument/2006/relationships/image" Target="../media/image87.png"/><Relationship Id="rId5" Type="http://schemas.openxmlformats.org/officeDocument/2006/relationships/image" Target="../media/image83.png"/><Relationship Id="rId10" Type="http://schemas.openxmlformats.org/officeDocument/2006/relationships/image" Target="../media/image86.png"/><Relationship Id="rId4" Type="http://schemas.openxmlformats.org/officeDocument/2006/relationships/image" Target="../media/image82.png"/><Relationship Id="rId9" Type="http://schemas.openxmlformats.org/officeDocument/2006/relationships/image" Target="../media/image8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jpg"/><Relationship Id="rId7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8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3" Type="http://schemas.openxmlformats.org/officeDocument/2006/relationships/image" Target="../media/image75.png"/><Relationship Id="rId7" Type="http://schemas.openxmlformats.org/officeDocument/2006/relationships/image" Target="../media/image93.png"/><Relationship Id="rId12" Type="http://schemas.openxmlformats.org/officeDocument/2006/relationships/image" Target="../media/image9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png"/><Relationship Id="rId11" Type="http://schemas.openxmlformats.org/officeDocument/2006/relationships/image" Target="../media/image97.png"/><Relationship Id="rId5" Type="http://schemas.openxmlformats.org/officeDocument/2006/relationships/image" Target="../media/image91.png"/><Relationship Id="rId10" Type="http://schemas.openxmlformats.org/officeDocument/2006/relationships/image" Target="../media/image96.png"/><Relationship Id="rId4" Type="http://schemas.openxmlformats.org/officeDocument/2006/relationships/image" Target="../media/image90.jpg"/><Relationship Id="rId9" Type="http://schemas.openxmlformats.org/officeDocument/2006/relationships/image" Target="../media/image9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9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0.png"/><Relationship Id="rId7" Type="http://schemas.openxmlformats.org/officeDocument/2006/relationships/image" Target="../media/image32.png"/><Relationship Id="rId12" Type="http://schemas.openxmlformats.org/officeDocument/2006/relationships/image" Target="../media/image37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6.jpg"/><Relationship Id="rId5" Type="http://schemas.openxmlformats.org/officeDocument/2006/relationships/image" Target="../media/image21.png"/><Relationship Id="rId10" Type="http://schemas.openxmlformats.org/officeDocument/2006/relationships/image" Target="../media/image35.png"/><Relationship Id="rId4" Type="http://schemas.openxmlformats.org/officeDocument/2006/relationships/image" Target="../media/image20.png"/><Relationship Id="rId9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4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jpg"/><Relationship Id="rId4" Type="http://schemas.openxmlformats.org/officeDocument/2006/relationships/image" Target="../media/image3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"/>
          </a:xfrm>
          <a:custGeom>
            <a:avLst/>
            <a:gdLst/>
            <a:ahLst/>
            <a:cxnLst/>
            <a:rect l="l" t="t" r="r" b="b"/>
            <a:pathLst>
              <a:path w="4572000" h="640080">
                <a:moveTo>
                  <a:pt x="0" y="639826"/>
                </a:moveTo>
                <a:lnTo>
                  <a:pt x="4572000" y="639826"/>
                </a:lnTo>
                <a:lnTo>
                  <a:pt x="4572000" y="0"/>
                </a:lnTo>
                <a:lnTo>
                  <a:pt x="0" y="0"/>
                </a:lnTo>
                <a:lnTo>
                  <a:pt x="0" y="639826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5760973"/>
            <a:ext cx="4572000" cy="640080"/>
          </a:xfrm>
          <a:custGeom>
            <a:avLst/>
            <a:gdLst/>
            <a:ahLst/>
            <a:cxnLst/>
            <a:rect l="l" t="t" r="r" b="b"/>
            <a:pathLst>
              <a:path w="4572000" h="640079">
                <a:moveTo>
                  <a:pt x="0" y="639826"/>
                </a:moveTo>
                <a:lnTo>
                  <a:pt x="4572000" y="639826"/>
                </a:lnTo>
                <a:lnTo>
                  <a:pt x="4572000" y="0"/>
                </a:lnTo>
                <a:lnTo>
                  <a:pt x="0" y="0"/>
                </a:lnTo>
                <a:lnTo>
                  <a:pt x="0" y="639826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3958" y="88870"/>
            <a:ext cx="405765" cy="405765"/>
          </a:xfrm>
          <a:custGeom>
            <a:avLst/>
            <a:gdLst/>
            <a:ahLst/>
            <a:cxnLst/>
            <a:rect l="l" t="t" r="r" b="b"/>
            <a:pathLst>
              <a:path w="405765" h="405765">
                <a:moveTo>
                  <a:pt x="204101" y="0"/>
                </a:moveTo>
                <a:lnTo>
                  <a:pt x="157280" y="5168"/>
                </a:lnTo>
                <a:lnTo>
                  <a:pt x="114340" y="20114"/>
                </a:lnTo>
                <a:lnTo>
                  <a:pt x="76485" y="43659"/>
                </a:lnTo>
                <a:lnTo>
                  <a:pt x="44919" y="74620"/>
                </a:lnTo>
                <a:lnTo>
                  <a:pt x="20846" y="111818"/>
                </a:lnTo>
                <a:lnTo>
                  <a:pt x="5472" y="154073"/>
                </a:lnTo>
                <a:lnTo>
                  <a:pt x="0" y="200202"/>
                </a:lnTo>
                <a:lnTo>
                  <a:pt x="5126" y="247820"/>
                </a:lnTo>
                <a:lnTo>
                  <a:pt x="20010" y="291245"/>
                </a:lnTo>
                <a:lnTo>
                  <a:pt x="43536" y="329341"/>
                </a:lnTo>
                <a:lnTo>
                  <a:pt x="74587" y="360970"/>
                </a:lnTo>
                <a:lnTo>
                  <a:pt x="112047" y="384993"/>
                </a:lnTo>
                <a:lnTo>
                  <a:pt x="154799" y="400275"/>
                </a:lnTo>
                <a:lnTo>
                  <a:pt x="201726" y="405676"/>
                </a:lnTo>
                <a:lnTo>
                  <a:pt x="248525" y="400423"/>
                </a:lnTo>
                <a:lnTo>
                  <a:pt x="291441" y="385298"/>
                </a:lnTo>
                <a:lnTo>
                  <a:pt x="329272" y="361494"/>
                </a:lnTo>
                <a:lnTo>
                  <a:pt x="360814" y="330206"/>
                </a:lnTo>
                <a:lnTo>
                  <a:pt x="384862" y="292625"/>
                </a:lnTo>
                <a:lnTo>
                  <a:pt x="400213" y="249947"/>
                </a:lnTo>
                <a:lnTo>
                  <a:pt x="403164" y="224726"/>
                </a:lnTo>
                <a:lnTo>
                  <a:pt x="60058" y="224726"/>
                </a:lnTo>
                <a:lnTo>
                  <a:pt x="58458" y="222643"/>
                </a:lnTo>
                <a:lnTo>
                  <a:pt x="56870" y="221551"/>
                </a:lnTo>
                <a:lnTo>
                  <a:pt x="56769" y="220319"/>
                </a:lnTo>
                <a:lnTo>
                  <a:pt x="55273" y="181906"/>
                </a:lnTo>
                <a:lnTo>
                  <a:pt x="59675" y="145227"/>
                </a:lnTo>
                <a:lnTo>
                  <a:pt x="72962" y="111191"/>
                </a:lnTo>
                <a:lnTo>
                  <a:pt x="98120" y="80708"/>
                </a:lnTo>
                <a:lnTo>
                  <a:pt x="108288" y="72253"/>
                </a:lnTo>
                <a:lnTo>
                  <a:pt x="115474" y="69305"/>
                </a:lnTo>
                <a:lnTo>
                  <a:pt x="354152" y="69305"/>
                </a:lnTo>
                <a:lnTo>
                  <a:pt x="330114" y="45053"/>
                </a:lnTo>
                <a:lnTo>
                  <a:pt x="292650" y="20936"/>
                </a:lnTo>
                <a:lnTo>
                  <a:pt x="250233" y="5502"/>
                </a:lnTo>
                <a:lnTo>
                  <a:pt x="204101" y="0"/>
                </a:lnTo>
                <a:close/>
              </a:path>
              <a:path w="405765" h="405765">
                <a:moveTo>
                  <a:pt x="354152" y="69305"/>
                </a:moveTo>
                <a:lnTo>
                  <a:pt x="115474" y="69305"/>
                </a:lnTo>
                <a:lnTo>
                  <a:pt x="122909" y="71684"/>
                </a:lnTo>
                <a:lnTo>
                  <a:pt x="133819" y="79209"/>
                </a:lnTo>
                <a:lnTo>
                  <a:pt x="137401" y="81838"/>
                </a:lnTo>
                <a:lnTo>
                  <a:pt x="140665" y="84886"/>
                </a:lnTo>
                <a:lnTo>
                  <a:pt x="146329" y="89636"/>
                </a:lnTo>
                <a:lnTo>
                  <a:pt x="115529" y="118106"/>
                </a:lnTo>
                <a:lnTo>
                  <a:pt x="90839" y="149904"/>
                </a:lnTo>
                <a:lnTo>
                  <a:pt x="72327" y="185341"/>
                </a:lnTo>
                <a:lnTo>
                  <a:pt x="60058" y="224726"/>
                </a:lnTo>
                <a:lnTo>
                  <a:pt x="403164" y="224726"/>
                </a:lnTo>
                <a:lnTo>
                  <a:pt x="405663" y="203365"/>
                </a:lnTo>
                <a:lnTo>
                  <a:pt x="400399" y="157008"/>
                </a:lnTo>
                <a:lnTo>
                  <a:pt x="385227" y="114338"/>
                </a:lnTo>
                <a:lnTo>
                  <a:pt x="361386" y="76603"/>
                </a:lnTo>
                <a:lnTo>
                  <a:pt x="354152" y="69305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5426126"/>
            <a:ext cx="563245" cy="891540"/>
          </a:xfrm>
          <a:custGeom>
            <a:avLst/>
            <a:gdLst/>
            <a:ahLst/>
            <a:cxnLst/>
            <a:rect l="l" t="t" r="r" b="b"/>
            <a:pathLst>
              <a:path w="563245" h="891539">
                <a:moveTo>
                  <a:pt x="114503" y="0"/>
                </a:moveTo>
                <a:lnTo>
                  <a:pt x="66351" y="2748"/>
                </a:lnTo>
                <a:lnTo>
                  <a:pt x="19660" y="10569"/>
                </a:lnTo>
                <a:lnTo>
                  <a:pt x="0" y="16087"/>
                </a:lnTo>
                <a:lnTo>
                  <a:pt x="0" y="875029"/>
                </a:lnTo>
                <a:lnTo>
                  <a:pt x="23504" y="881386"/>
                </a:lnTo>
                <a:lnTo>
                  <a:pt x="70838" y="888933"/>
                </a:lnTo>
                <a:lnTo>
                  <a:pt x="119722" y="891451"/>
                </a:lnTo>
                <a:lnTo>
                  <a:pt x="168830" y="888773"/>
                </a:lnTo>
                <a:lnTo>
                  <a:pt x="216224" y="881076"/>
                </a:lnTo>
                <a:lnTo>
                  <a:pt x="261656" y="868615"/>
                </a:lnTo>
                <a:lnTo>
                  <a:pt x="304877" y="851644"/>
                </a:lnTo>
                <a:lnTo>
                  <a:pt x="345637" y="830416"/>
                </a:lnTo>
                <a:lnTo>
                  <a:pt x="383687" y="805186"/>
                </a:lnTo>
                <a:lnTo>
                  <a:pt x="418776" y="776208"/>
                </a:lnTo>
                <a:lnTo>
                  <a:pt x="450657" y="743736"/>
                </a:lnTo>
                <a:lnTo>
                  <a:pt x="479079" y="708024"/>
                </a:lnTo>
                <a:lnTo>
                  <a:pt x="503793" y="669326"/>
                </a:lnTo>
                <a:lnTo>
                  <a:pt x="524550" y="627896"/>
                </a:lnTo>
                <a:lnTo>
                  <a:pt x="541100" y="583988"/>
                </a:lnTo>
                <a:lnTo>
                  <a:pt x="553194" y="537857"/>
                </a:lnTo>
                <a:lnTo>
                  <a:pt x="559959" y="493814"/>
                </a:lnTo>
                <a:lnTo>
                  <a:pt x="431025" y="493814"/>
                </a:lnTo>
                <a:lnTo>
                  <a:pt x="417308" y="443259"/>
                </a:lnTo>
                <a:lnTo>
                  <a:pt x="399090" y="395631"/>
                </a:lnTo>
                <a:lnTo>
                  <a:pt x="376400" y="350804"/>
                </a:lnTo>
                <a:lnTo>
                  <a:pt x="349264" y="308651"/>
                </a:lnTo>
                <a:lnTo>
                  <a:pt x="317712" y="269044"/>
                </a:lnTo>
                <a:lnTo>
                  <a:pt x="281769" y="231857"/>
                </a:lnTo>
                <a:lnTo>
                  <a:pt x="241465" y="196964"/>
                </a:lnTo>
                <a:lnTo>
                  <a:pt x="249910" y="189796"/>
                </a:lnTo>
                <a:lnTo>
                  <a:pt x="292933" y="157527"/>
                </a:lnTo>
                <a:lnTo>
                  <a:pt x="309268" y="152296"/>
                </a:lnTo>
                <a:lnTo>
                  <a:pt x="453874" y="152296"/>
                </a:lnTo>
                <a:lnTo>
                  <a:pt x="447307" y="144381"/>
                </a:lnTo>
                <a:lnTo>
                  <a:pt x="414896" y="112591"/>
                </a:lnTo>
                <a:lnTo>
                  <a:pt x="379322" y="84199"/>
                </a:lnTo>
                <a:lnTo>
                  <a:pt x="340853" y="59471"/>
                </a:lnTo>
                <a:lnTo>
                  <a:pt x="299759" y="38669"/>
                </a:lnTo>
                <a:lnTo>
                  <a:pt x="256308" y="22057"/>
                </a:lnTo>
                <a:lnTo>
                  <a:pt x="210769" y="9899"/>
                </a:lnTo>
                <a:lnTo>
                  <a:pt x="163411" y="2459"/>
                </a:lnTo>
                <a:lnTo>
                  <a:pt x="114503" y="0"/>
                </a:lnTo>
                <a:close/>
              </a:path>
              <a:path w="563245" h="891539">
                <a:moveTo>
                  <a:pt x="453874" y="152296"/>
                </a:moveTo>
                <a:lnTo>
                  <a:pt x="309268" y="152296"/>
                </a:lnTo>
                <a:lnTo>
                  <a:pt x="325058" y="158769"/>
                </a:lnTo>
                <a:lnTo>
                  <a:pt x="347395" y="177342"/>
                </a:lnTo>
                <a:lnTo>
                  <a:pt x="382563" y="214549"/>
                </a:lnTo>
                <a:lnTo>
                  <a:pt x="408294" y="254585"/>
                </a:lnTo>
                <a:lnTo>
                  <a:pt x="425814" y="297079"/>
                </a:lnTo>
                <a:lnTo>
                  <a:pt x="436347" y="341655"/>
                </a:lnTo>
                <a:lnTo>
                  <a:pt x="441116" y="387941"/>
                </a:lnTo>
                <a:lnTo>
                  <a:pt x="441347" y="435564"/>
                </a:lnTo>
                <a:lnTo>
                  <a:pt x="438264" y="484149"/>
                </a:lnTo>
                <a:lnTo>
                  <a:pt x="438035" y="486841"/>
                </a:lnTo>
                <a:lnTo>
                  <a:pt x="434568" y="489242"/>
                </a:lnTo>
                <a:lnTo>
                  <a:pt x="431025" y="493814"/>
                </a:lnTo>
                <a:lnTo>
                  <a:pt x="559959" y="493814"/>
                </a:lnTo>
                <a:lnTo>
                  <a:pt x="560582" y="489756"/>
                </a:lnTo>
                <a:lnTo>
                  <a:pt x="563016" y="439940"/>
                </a:lnTo>
                <a:lnTo>
                  <a:pt x="560279" y="391739"/>
                </a:lnTo>
                <a:lnTo>
                  <a:pt x="552496" y="345091"/>
                </a:lnTo>
                <a:lnTo>
                  <a:pt x="539936" y="300260"/>
                </a:lnTo>
                <a:lnTo>
                  <a:pt x="522869" y="257510"/>
                </a:lnTo>
                <a:lnTo>
                  <a:pt x="501562" y="217105"/>
                </a:lnTo>
                <a:lnTo>
                  <a:pt x="476285" y="179307"/>
                </a:lnTo>
                <a:lnTo>
                  <a:pt x="453874" y="152296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76354" y="258447"/>
            <a:ext cx="735330" cy="364490"/>
          </a:xfrm>
          <a:custGeom>
            <a:avLst/>
            <a:gdLst/>
            <a:ahLst/>
            <a:cxnLst/>
            <a:rect l="l" t="t" r="r" b="b"/>
            <a:pathLst>
              <a:path w="735330" h="364490">
                <a:moveTo>
                  <a:pt x="417539" y="0"/>
                </a:moveTo>
                <a:lnTo>
                  <a:pt x="370216" y="468"/>
                </a:lnTo>
                <a:lnTo>
                  <a:pt x="322567" y="6616"/>
                </a:lnTo>
                <a:lnTo>
                  <a:pt x="273437" y="19181"/>
                </a:lnTo>
                <a:lnTo>
                  <a:pt x="226995" y="37513"/>
                </a:lnTo>
                <a:lnTo>
                  <a:pt x="183640" y="61198"/>
                </a:lnTo>
                <a:lnTo>
                  <a:pt x="143770" y="89822"/>
                </a:lnTo>
                <a:lnTo>
                  <a:pt x="107781" y="122970"/>
                </a:lnTo>
                <a:lnTo>
                  <a:pt x="76073" y="160230"/>
                </a:lnTo>
                <a:lnTo>
                  <a:pt x="49043" y="201186"/>
                </a:lnTo>
                <a:lnTo>
                  <a:pt x="27088" y="245426"/>
                </a:lnTo>
                <a:lnTo>
                  <a:pt x="10608" y="292535"/>
                </a:lnTo>
                <a:lnTo>
                  <a:pt x="0" y="342099"/>
                </a:lnTo>
                <a:lnTo>
                  <a:pt x="395" y="349658"/>
                </a:lnTo>
                <a:lnTo>
                  <a:pt x="17932" y="363956"/>
                </a:lnTo>
                <a:lnTo>
                  <a:pt x="28143" y="363956"/>
                </a:lnTo>
                <a:lnTo>
                  <a:pt x="36283" y="357161"/>
                </a:lnTo>
                <a:lnTo>
                  <a:pt x="37693" y="347713"/>
                </a:lnTo>
                <a:lnTo>
                  <a:pt x="48696" y="297995"/>
                </a:lnTo>
                <a:lnTo>
                  <a:pt x="66210" y="251073"/>
                </a:lnTo>
                <a:lnTo>
                  <a:pt x="89742" y="207459"/>
                </a:lnTo>
                <a:lnTo>
                  <a:pt x="118798" y="167668"/>
                </a:lnTo>
                <a:lnTo>
                  <a:pt x="152884" y="132215"/>
                </a:lnTo>
                <a:lnTo>
                  <a:pt x="191507" y="101611"/>
                </a:lnTo>
                <a:lnTo>
                  <a:pt x="234172" y="76372"/>
                </a:lnTo>
                <a:lnTo>
                  <a:pt x="280385" y="57012"/>
                </a:lnTo>
                <a:lnTo>
                  <a:pt x="329653" y="44043"/>
                </a:lnTo>
                <a:lnTo>
                  <a:pt x="377590" y="38187"/>
                </a:lnTo>
                <a:lnTo>
                  <a:pt x="568172" y="38187"/>
                </a:lnTo>
                <a:lnTo>
                  <a:pt x="553172" y="30833"/>
                </a:lnTo>
                <a:lnTo>
                  <a:pt x="509454" y="15366"/>
                </a:lnTo>
                <a:lnTo>
                  <a:pt x="464097" y="5027"/>
                </a:lnTo>
                <a:lnTo>
                  <a:pt x="417539" y="0"/>
                </a:lnTo>
                <a:close/>
              </a:path>
              <a:path w="735330" h="364490">
                <a:moveTo>
                  <a:pt x="568172" y="38187"/>
                </a:moveTo>
                <a:lnTo>
                  <a:pt x="377590" y="38187"/>
                </a:lnTo>
                <a:lnTo>
                  <a:pt x="425097" y="38652"/>
                </a:lnTo>
                <a:lnTo>
                  <a:pt x="471632" y="45211"/>
                </a:lnTo>
                <a:lnTo>
                  <a:pt x="516656" y="57637"/>
                </a:lnTo>
                <a:lnTo>
                  <a:pt x="559627" y="75702"/>
                </a:lnTo>
                <a:lnTo>
                  <a:pt x="600005" y="99178"/>
                </a:lnTo>
                <a:lnTo>
                  <a:pt x="637250" y="127837"/>
                </a:lnTo>
                <a:lnTo>
                  <a:pt x="670820" y="161452"/>
                </a:lnTo>
                <a:lnTo>
                  <a:pt x="700176" y="199796"/>
                </a:lnTo>
                <a:lnTo>
                  <a:pt x="705534" y="205142"/>
                </a:lnTo>
                <a:lnTo>
                  <a:pt x="712292" y="207911"/>
                </a:lnTo>
                <a:lnTo>
                  <a:pt x="719593" y="207947"/>
                </a:lnTo>
                <a:lnTo>
                  <a:pt x="726579" y="205092"/>
                </a:lnTo>
                <a:lnTo>
                  <a:pt x="731925" y="199737"/>
                </a:lnTo>
                <a:lnTo>
                  <a:pt x="734704" y="192984"/>
                </a:lnTo>
                <a:lnTo>
                  <a:pt x="734745" y="185680"/>
                </a:lnTo>
                <a:lnTo>
                  <a:pt x="731875" y="178676"/>
                </a:lnTo>
                <a:lnTo>
                  <a:pt x="702910" y="140319"/>
                </a:lnTo>
                <a:lnTo>
                  <a:pt x="670120" y="106172"/>
                </a:lnTo>
                <a:lnTo>
                  <a:pt x="633868" y="76372"/>
                </a:lnTo>
                <a:lnTo>
                  <a:pt x="594814" y="51246"/>
                </a:lnTo>
                <a:lnTo>
                  <a:pt x="568172" y="38187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341234" y="439812"/>
            <a:ext cx="417195" cy="179070"/>
          </a:xfrm>
          <a:custGeom>
            <a:avLst/>
            <a:gdLst/>
            <a:ahLst/>
            <a:cxnLst/>
            <a:rect l="l" t="t" r="r" b="b"/>
            <a:pathLst>
              <a:path w="417194" h="179070">
                <a:moveTo>
                  <a:pt x="231111" y="0"/>
                </a:moveTo>
                <a:lnTo>
                  <a:pt x="183967" y="5877"/>
                </a:lnTo>
                <a:lnTo>
                  <a:pt x="138701" y="20372"/>
                </a:lnTo>
                <a:lnTo>
                  <a:pt x="97054" y="42786"/>
                </a:lnTo>
                <a:lnTo>
                  <a:pt x="59842" y="72469"/>
                </a:lnTo>
                <a:lnTo>
                  <a:pt x="27881" y="108770"/>
                </a:lnTo>
                <a:lnTo>
                  <a:pt x="1988" y="151038"/>
                </a:lnTo>
                <a:lnTo>
                  <a:pt x="0" y="158335"/>
                </a:lnTo>
                <a:lnTo>
                  <a:pt x="936" y="165578"/>
                </a:lnTo>
                <a:lnTo>
                  <a:pt x="4523" y="171943"/>
                </a:lnTo>
                <a:lnTo>
                  <a:pt x="10485" y="176603"/>
                </a:lnTo>
                <a:lnTo>
                  <a:pt x="13215" y="177988"/>
                </a:lnTo>
                <a:lnTo>
                  <a:pt x="16136" y="178635"/>
                </a:lnTo>
                <a:lnTo>
                  <a:pt x="25979" y="178635"/>
                </a:lnTo>
                <a:lnTo>
                  <a:pt x="32710" y="174787"/>
                </a:lnTo>
                <a:lnTo>
                  <a:pt x="36050" y="168120"/>
                </a:lnTo>
                <a:lnTo>
                  <a:pt x="64757" y="123339"/>
                </a:lnTo>
                <a:lnTo>
                  <a:pt x="101256" y="86845"/>
                </a:lnTo>
                <a:lnTo>
                  <a:pt x="144183" y="59729"/>
                </a:lnTo>
                <a:lnTo>
                  <a:pt x="192171" y="43088"/>
                </a:lnTo>
                <a:lnTo>
                  <a:pt x="242683" y="38011"/>
                </a:lnTo>
                <a:lnTo>
                  <a:pt x="375487" y="38011"/>
                </a:lnTo>
                <a:lnTo>
                  <a:pt x="368842" y="33591"/>
                </a:lnTo>
                <a:lnTo>
                  <a:pt x="324569" y="14101"/>
                </a:lnTo>
                <a:lnTo>
                  <a:pt x="278319" y="2823"/>
                </a:lnTo>
                <a:lnTo>
                  <a:pt x="231111" y="0"/>
                </a:lnTo>
                <a:close/>
              </a:path>
              <a:path w="417194" h="179070">
                <a:moveTo>
                  <a:pt x="375487" y="38011"/>
                </a:moveTo>
                <a:lnTo>
                  <a:pt x="242683" y="38011"/>
                </a:lnTo>
                <a:lnTo>
                  <a:pt x="293031" y="44561"/>
                </a:lnTo>
                <a:lnTo>
                  <a:pt x="341507" y="62323"/>
                </a:lnTo>
                <a:lnTo>
                  <a:pt x="386405" y="90878"/>
                </a:lnTo>
                <a:lnTo>
                  <a:pt x="393151" y="94318"/>
                </a:lnTo>
                <a:lnTo>
                  <a:pt x="400433" y="94892"/>
                </a:lnTo>
                <a:lnTo>
                  <a:pt x="407395" y="92693"/>
                </a:lnTo>
                <a:lnTo>
                  <a:pt x="413176" y="87818"/>
                </a:lnTo>
                <a:lnTo>
                  <a:pt x="416616" y="81084"/>
                </a:lnTo>
                <a:lnTo>
                  <a:pt x="417190" y="73803"/>
                </a:lnTo>
                <a:lnTo>
                  <a:pt x="414991" y="66836"/>
                </a:lnTo>
                <a:lnTo>
                  <a:pt x="410116" y="61046"/>
                </a:lnTo>
                <a:lnTo>
                  <a:pt x="375487" y="38011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76101" y="5373899"/>
            <a:ext cx="567055" cy="430530"/>
          </a:xfrm>
          <a:custGeom>
            <a:avLst/>
            <a:gdLst/>
            <a:ahLst/>
            <a:cxnLst/>
            <a:rect l="l" t="t" r="r" b="b"/>
            <a:pathLst>
              <a:path w="567055" h="430529">
                <a:moveTo>
                  <a:pt x="560223" y="249288"/>
                </a:moveTo>
                <a:lnTo>
                  <a:pt x="534809" y="249288"/>
                </a:lnTo>
                <a:lnTo>
                  <a:pt x="541362" y="424954"/>
                </a:lnTo>
                <a:lnTo>
                  <a:pt x="546988" y="430339"/>
                </a:lnTo>
                <a:lnTo>
                  <a:pt x="554100" y="430339"/>
                </a:lnTo>
                <a:lnTo>
                  <a:pt x="561276" y="430072"/>
                </a:lnTo>
                <a:lnTo>
                  <a:pt x="566750" y="424179"/>
                </a:lnTo>
                <a:lnTo>
                  <a:pt x="560223" y="249288"/>
                </a:lnTo>
                <a:close/>
              </a:path>
              <a:path w="567055" h="430529">
                <a:moveTo>
                  <a:pt x="389441" y="139712"/>
                </a:moveTo>
                <a:lnTo>
                  <a:pt x="364045" y="139712"/>
                </a:lnTo>
                <a:lnTo>
                  <a:pt x="363639" y="323418"/>
                </a:lnTo>
                <a:lnTo>
                  <a:pt x="365975" y="327558"/>
                </a:lnTo>
                <a:lnTo>
                  <a:pt x="373633" y="332181"/>
                </a:lnTo>
                <a:lnTo>
                  <a:pt x="378383" y="332270"/>
                </a:lnTo>
                <a:lnTo>
                  <a:pt x="443313" y="297840"/>
                </a:lnTo>
                <a:lnTo>
                  <a:pt x="389102" y="297840"/>
                </a:lnTo>
                <a:lnTo>
                  <a:pt x="389441" y="139712"/>
                </a:lnTo>
                <a:close/>
              </a:path>
              <a:path w="567055" h="430529">
                <a:moveTo>
                  <a:pt x="544639" y="215315"/>
                </a:moveTo>
                <a:lnTo>
                  <a:pt x="389102" y="297840"/>
                </a:lnTo>
                <a:lnTo>
                  <a:pt x="443313" y="297840"/>
                </a:lnTo>
                <a:lnTo>
                  <a:pt x="534809" y="249288"/>
                </a:lnTo>
                <a:lnTo>
                  <a:pt x="560223" y="249288"/>
                </a:lnTo>
                <a:lnTo>
                  <a:pt x="559269" y="223735"/>
                </a:lnTo>
                <a:lnTo>
                  <a:pt x="556869" y="219760"/>
                </a:lnTo>
                <a:lnTo>
                  <a:pt x="549300" y="215391"/>
                </a:lnTo>
                <a:lnTo>
                  <a:pt x="544639" y="215315"/>
                </a:lnTo>
                <a:close/>
              </a:path>
              <a:path w="567055" h="430529">
                <a:moveTo>
                  <a:pt x="190886" y="34226"/>
                </a:moveTo>
                <a:lnTo>
                  <a:pt x="165417" y="34226"/>
                </a:lnTo>
                <a:lnTo>
                  <a:pt x="178371" y="224320"/>
                </a:lnTo>
                <a:lnTo>
                  <a:pt x="180835" y="228193"/>
                </a:lnTo>
                <a:lnTo>
                  <a:pt x="188417" y="232371"/>
                </a:lnTo>
                <a:lnTo>
                  <a:pt x="193025" y="232371"/>
                </a:lnTo>
                <a:lnTo>
                  <a:pt x="255399" y="198577"/>
                </a:lnTo>
                <a:lnTo>
                  <a:pt x="202082" y="198577"/>
                </a:lnTo>
                <a:lnTo>
                  <a:pt x="190886" y="34226"/>
                </a:lnTo>
                <a:close/>
              </a:path>
              <a:path w="567055" h="430529">
                <a:moveTo>
                  <a:pt x="374688" y="105067"/>
                </a:moveTo>
                <a:lnTo>
                  <a:pt x="202082" y="198577"/>
                </a:lnTo>
                <a:lnTo>
                  <a:pt x="255399" y="198577"/>
                </a:lnTo>
                <a:lnTo>
                  <a:pt x="364045" y="139712"/>
                </a:lnTo>
                <a:lnTo>
                  <a:pt x="389441" y="139712"/>
                </a:lnTo>
                <a:lnTo>
                  <a:pt x="389496" y="113918"/>
                </a:lnTo>
                <a:lnTo>
                  <a:pt x="387146" y="109766"/>
                </a:lnTo>
                <a:lnTo>
                  <a:pt x="379437" y="105168"/>
                </a:lnTo>
                <a:lnTo>
                  <a:pt x="374688" y="105067"/>
                </a:lnTo>
                <a:close/>
              </a:path>
              <a:path w="567055" h="430529">
                <a:moveTo>
                  <a:pt x="178904" y="0"/>
                </a:moveTo>
                <a:lnTo>
                  <a:pt x="174282" y="38"/>
                </a:lnTo>
                <a:lnTo>
                  <a:pt x="2146" y="97243"/>
                </a:lnTo>
                <a:lnTo>
                  <a:pt x="0" y="105003"/>
                </a:lnTo>
                <a:lnTo>
                  <a:pt x="6908" y="117220"/>
                </a:lnTo>
                <a:lnTo>
                  <a:pt x="14655" y="119367"/>
                </a:lnTo>
                <a:lnTo>
                  <a:pt x="165417" y="34226"/>
                </a:lnTo>
                <a:lnTo>
                  <a:pt x="190886" y="34226"/>
                </a:lnTo>
                <a:lnTo>
                  <a:pt x="189102" y="8039"/>
                </a:lnTo>
                <a:lnTo>
                  <a:pt x="186588" y="4127"/>
                </a:lnTo>
                <a:lnTo>
                  <a:pt x="178904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09795" y="6324408"/>
            <a:ext cx="271780" cy="76835"/>
          </a:xfrm>
          <a:custGeom>
            <a:avLst/>
            <a:gdLst/>
            <a:ahLst/>
            <a:cxnLst/>
            <a:rect l="l" t="t" r="r" b="b"/>
            <a:pathLst>
              <a:path w="271780" h="76835">
                <a:moveTo>
                  <a:pt x="0" y="0"/>
                </a:moveTo>
                <a:lnTo>
                  <a:pt x="1992" y="32814"/>
                </a:lnTo>
                <a:lnTo>
                  <a:pt x="3889" y="64744"/>
                </a:lnTo>
                <a:lnTo>
                  <a:pt x="4653" y="76391"/>
                </a:lnTo>
                <a:lnTo>
                  <a:pt x="113006" y="76391"/>
                </a:lnTo>
                <a:lnTo>
                  <a:pt x="101039" y="67635"/>
                </a:lnTo>
                <a:lnTo>
                  <a:pt x="88776" y="59272"/>
                </a:lnTo>
                <a:lnTo>
                  <a:pt x="63995" y="42887"/>
                </a:lnTo>
                <a:lnTo>
                  <a:pt x="0" y="0"/>
                </a:lnTo>
                <a:close/>
              </a:path>
              <a:path w="271780" h="76835">
                <a:moveTo>
                  <a:pt x="271449" y="31089"/>
                </a:moveTo>
                <a:lnTo>
                  <a:pt x="264820" y="33147"/>
                </a:lnTo>
                <a:lnTo>
                  <a:pt x="260553" y="34188"/>
                </a:lnTo>
                <a:lnTo>
                  <a:pt x="200521" y="57619"/>
                </a:lnTo>
                <a:lnTo>
                  <a:pt x="172628" y="68699"/>
                </a:lnTo>
                <a:lnTo>
                  <a:pt x="153929" y="76391"/>
                </a:lnTo>
                <a:lnTo>
                  <a:pt x="259538" y="76391"/>
                </a:lnTo>
                <a:lnTo>
                  <a:pt x="264378" y="57611"/>
                </a:lnTo>
                <a:lnTo>
                  <a:pt x="271449" y="31089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79373" y="2138293"/>
            <a:ext cx="735330" cy="364490"/>
          </a:xfrm>
          <a:custGeom>
            <a:avLst/>
            <a:gdLst/>
            <a:ahLst/>
            <a:cxnLst/>
            <a:rect l="l" t="t" r="r" b="b"/>
            <a:pathLst>
              <a:path w="735330" h="364489">
                <a:moveTo>
                  <a:pt x="417559" y="0"/>
                </a:moveTo>
                <a:lnTo>
                  <a:pt x="370229" y="466"/>
                </a:lnTo>
                <a:lnTo>
                  <a:pt x="322567" y="6611"/>
                </a:lnTo>
                <a:lnTo>
                  <a:pt x="273437" y="19177"/>
                </a:lnTo>
                <a:lnTo>
                  <a:pt x="226995" y="37509"/>
                </a:lnTo>
                <a:lnTo>
                  <a:pt x="183640" y="61193"/>
                </a:lnTo>
                <a:lnTo>
                  <a:pt x="143770" y="89817"/>
                </a:lnTo>
                <a:lnTo>
                  <a:pt x="107781" y="122965"/>
                </a:lnTo>
                <a:lnTo>
                  <a:pt x="76073" y="160225"/>
                </a:lnTo>
                <a:lnTo>
                  <a:pt x="49043" y="201181"/>
                </a:lnTo>
                <a:lnTo>
                  <a:pt x="27088" y="245421"/>
                </a:lnTo>
                <a:lnTo>
                  <a:pt x="10608" y="292530"/>
                </a:lnTo>
                <a:lnTo>
                  <a:pt x="0" y="342094"/>
                </a:lnTo>
                <a:lnTo>
                  <a:pt x="395" y="349653"/>
                </a:lnTo>
                <a:lnTo>
                  <a:pt x="17932" y="363951"/>
                </a:lnTo>
                <a:lnTo>
                  <a:pt x="28143" y="363951"/>
                </a:lnTo>
                <a:lnTo>
                  <a:pt x="36283" y="357157"/>
                </a:lnTo>
                <a:lnTo>
                  <a:pt x="37693" y="347708"/>
                </a:lnTo>
                <a:lnTo>
                  <a:pt x="48692" y="297990"/>
                </a:lnTo>
                <a:lnTo>
                  <a:pt x="66205" y="251068"/>
                </a:lnTo>
                <a:lnTo>
                  <a:pt x="89736" y="207454"/>
                </a:lnTo>
                <a:lnTo>
                  <a:pt x="118793" y="167664"/>
                </a:lnTo>
                <a:lnTo>
                  <a:pt x="152880" y="132210"/>
                </a:lnTo>
                <a:lnTo>
                  <a:pt x="191504" y="101606"/>
                </a:lnTo>
                <a:lnTo>
                  <a:pt x="234171" y="76367"/>
                </a:lnTo>
                <a:lnTo>
                  <a:pt x="280385" y="57007"/>
                </a:lnTo>
                <a:lnTo>
                  <a:pt x="329653" y="44038"/>
                </a:lnTo>
                <a:lnTo>
                  <a:pt x="377591" y="38195"/>
                </a:lnTo>
                <a:lnTo>
                  <a:pt x="568215" y="38195"/>
                </a:lnTo>
                <a:lnTo>
                  <a:pt x="553197" y="30833"/>
                </a:lnTo>
                <a:lnTo>
                  <a:pt x="509480" y="15366"/>
                </a:lnTo>
                <a:lnTo>
                  <a:pt x="464122" y="5027"/>
                </a:lnTo>
                <a:lnTo>
                  <a:pt x="417559" y="0"/>
                </a:lnTo>
                <a:close/>
              </a:path>
              <a:path w="735330" h="364489">
                <a:moveTo>
                  <a:pt x="568215" y="38195"/>
                </a:moveTo>
                <a:lnTo>
                  <a:pt x="377591" y="38195"/>
                </a:lnTo>
                <a:lnTo>
                  <a:pt x="425098" y="38668"/>
                </a:lnTo>
                <a:lnTo>
                  <a:pt x="471635" y="45229"/>
                </a:lnTo>
                <a:lnTo>
                  <a:pt x="516660" y="57653"/>
                </a:lnTo>
                <a:lnTo>
                  <a:pt x="559632" y="75714"/>
                </a:lnTo>
                <a:lnTo>
                  <a:pt x="600011" y="99184"/>
                </a:lnTo>
                <a:lnTo>
                  <a:pt x="637255" y="127838"/>
                </a:lnTo>
                <a:lnTo>
                  <a:pt x="670824" y="161449"/>
                </a:lnTo>
                <a:lnTo>
                  <a:pt x="700176" y="199791"/>
                </a:lnTo>
                <a:lnTo>
                  <a:pt x="705523" y="205128"/>
                </a:lnTo>
                <a:lnTo>
                  <a:pt x="712274" y="207901"/>
                </a:lnTo>
                <a:lnTo>
                  <a:pt x="719580" y="207944"/>
                </a:lnTo>
                <a:lnTo>
                  <a:pt x="726592" y="205087"/>
                </a:lnTo>
                <a:lnTo>
                  <a:pt x="731936" y="199732"/>
                </a:lnTo>
                <a:lnTo>
                  <a:pt x="734712" y="192979"/>
                </a:lnTo>
                <a:lnTo>
                  <a:pt x="734752" y="185675"/>
                </a:lnTo>
                <a:lnTo>
                  <a:pt x="731888" y="178671"/>
                </a:lnTo>
                <a:lnTo>
                  <a:pt x="702924" y="140314"/>
                </a:lnTo>
                <a:lnTo>
                  <a:pt x="670137" y="106169"/>
                </a:lnTo>
                <a:lnTo>
                  <a:pt x="633884" y="76367"/>
                </a:lnTo>
                <a:lnTo>
                  <a:pt x="594837" y="51245"/>
                </a:lnTo>
                <a:lnTo>
                  <a:pt x="568215" y="38195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44251" y="2319643"/>
            <a:ext cx="417195" cy="179070"/>
          </a:xfrm>
          <a:custGeom>
            <a:avLst/>
            <a:gdLst/>
            <a:ahLst/>
            <a:cxnLst/>
            <a:rect l="l" t="t" r="r" b="b"/>
            <a:pathLst>
              <a:path w="417194" h="179069">
                <a:moveTo>
                  <a:pt x="231133" y="0"/>
                </a:moveTo>
                <a:lnTo>
                  <a:pt x="183974" y="5881"/>
                </a:lnTo>
                <a:lnTo>
                  <a:pt x="138715" y="20375"/>
                </a:lnTo>
                <a:lnTo>
                  <a:pt x="97070" y="42790"/>
                </a:lnTo>
                <a:lnTo>
                  <a:pt x="59855" y="72473"/>
                </a:lnTo>
                <a:lnTo>
                  <a:pt x="27888" y="108774"/>
                </a:lnTo>
                <a:lnTo>
                  <a:pt x="1983" y="151042"/>
                </a:lnTo>
                <a:lnTo>
                  <a:pt x="0" y="158339"/>
                </a:lnTo>
                <a:lnTo>
                  <a:pt x="934" y="165582"/>
                </a:lnTo>
                <a:lnTo>
                  <a:pt x="4514" y="171946"/>
                </a:lnTo>
                <a:lnTo>
                  <a:pt x="10467" y="176607"/>
                </a:lnTo>
                <a:lnTo>
                  <a:pt x="13210" y="177991"/>
                </a:lnTo>
                <a:lnTo>
                  <a:pt x="16118" y="178639"/>
                </a:lnTo>
                <a:lnTo>
                  <a:pt x="25974" y="178639"/>
                </a:lnTo>
                <a:lnTo>
                  <a:pt x="32705" y="174791"/>
                </a:lnTo>
                <a:lnTo>
                  <a:pt x="36045" y="168123"/>
                </a:lnTo>
                <a:lnTo>
                  <a:pt x="64761" y="123341"/>
                </a:lnTo>
                <a:lnTo>
                  <a:pt x="101267" y="86843"/>
                </a:lnTo>
                <a:lnTo>
                  <a:pt x="144196" y="59728"/>
                </a:lnTo>
                <a:lnTo>
                  <a:pt x="192178" y="43092"/>
                </a:lnTo>
                <a:lnTo>
                  <a:pt x="242709" y="38015"/>
                </a:lnTo>
                <a:lnTo>
                  <a:pt x="375493" y="38015"/>
                </a:lnTo>
                <a:lnTo>
                  <a:pt x="368853" y="33598"/>
                </a:lnTo>
                <a:lnTo>
                  <a:pt x="324588" y="14107"/>
                </a:lnTo>
                <a:lnTo>
                  <a:pt x="278343" y="2824"/>
                </a:lnTo>
                <a:lnTo>
                  <a:pt x="231133" y="0"/>
                </a:lnTo>
                <a:close/>
              </a:path>
              <a:path w="417194" h="179069">
                <a:moveTo>
                  <a:pt x="375493" y="38015"/>
                </a:moveTo>
                <a:lnTo>
                  <a:pt x="242709" y="38015"/>
                </a:lnTo>
                <a:lnTo>
                  <a:pt x="293058" y="44565"/>
                </a:lnTo>
                <a:lnTo>
                  <a:pt x="341526" y="62326"/>
                </a:lnTo>
                <a:lnTo>
                  <a:pt x="386412" y="90882"/>
                </a:lnTo>
                <a:lnTo>
                  <a:pt x="393146" y="94322"/>
                </a:lnTo>
                <a:lnTo>
                  <a:pt x="400427" y="94895"/>
                </a:lnTo>
                <a:lnTo>
                  <a:pt x="407393" y="92697"/>
                </a:lnTo>
                <a:lnTo>
                  <a:pt x="413184" y="87821"/>
                </a:lnTo>
                <a:lnTo>
                  <a:pt x="416622" y="81088"/>
                </a:lnTo>
                <a:lnTo>
                  <a:pt x="417192" y="73807"/>
                </a:lnTo>
                <a:lnTo>
                  <a:pt x="414993" y="66840"/>
                </a:lnTo>
                <a:lnTo>
                  <a:pt x="410123" y="61050"/>
                </a:lnTo>
                <a:lnTo>
                  <a:pt x="375493" y="38015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9749" y="0"/>
            <a:ext cx="2043427" cy="21276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958063" y="362305"/>
            <a:ext cx="1614170" cy="1482090"/>
          </a:xfrm>
          <a:custGeom>
            <a:avLst/>
            <a:gdLst/>
            <a:ahLst/>
            <a:cxnLst/>
            <a:rect l="l" t="t" r="r" b="b"/>
            <a:pathLst>
              <a:path w="1614170" h="1482089">
                <a:moveTo>
                  <a:pt x="1395356" y="1373351"/>
                </a:moveTo>
                <a:lnTo>
                  <a:pt x="1389456" y="1374842"/>
                </a:lnTo>
                <a:lnTo>
                  <a:pt x="1384401" y="1378623"/>
                </a:lnTo>
                <a:lnTo>
                  <a:pt x="1381213" y="1384063"/>
                </a:lnTo>
                <a:lnTo>
                  <a:pt x="1380386" y="1390094"/>
                </a:lnTo>
                <a:lnTo>
                  <a:pt x="1381881" y="1395996"/>
                </a:lnTo>
                <a:lnTo>
                  <a:pt x="1416829" y="1426278"/>
                </a:lnTo>
                <a:lnTo>
                  <a:pt x="1449968" y="1448020"/>
                </a:lnTo>
                <a:lnTo>
                  <a:pt x="1484960" y="1466207"/>
                </a:lnTo>
                <a:lnTo>
                  <a:pt x="1521688" y="1480769"/>
                </a:lnTo>
                <a:lnTo>
                  <a:pt x="1525104" y="1481620"/>
                </a:lnTo>
                <a:lnTo>
                  <a:pt x="1533410" y="1481620"/>
                </a:lnTo>
                <a:lnTo>
                  <a:pt x="1539582" y="1477441"/>
                </a:lnTo>
                <a:lnTo>
                  <a:pt x="1541818" y="1470837"/>
                </a:lnTo>
                <a:lnTo>
                  <a:pt x="1542621" y="1464583"/>
                </a:lnTo>
                <a:lnTo>
                  <a:pt x="1541019" y="1458709"/>
                </a:lnTo>
                <a:lnTo>
                  <a:pt x="1537333" y="1453864"/>
                </a:lnTo>
                <a:lnTo>
                  <a:pt x="1531886" y="1450695"/>
                </a:lnTo>
                <a:lnTo>
                  <a:pt x="1498141" y="1437314"/>
                </a:lnTo>
                <a:lnTo>
                  <a:pt x="1465975" y="1420588"/>
                </a:lnTo>
                <a:lnTo>
                  <a:pt x="1435497" y="1400583"/>
                </a:lnTo>
                <a:lnTo>
                  <a:pt x="1406817" y="1377365"/>
                </a:lnTo>
                <a:lnTo>
                  <a:pt x="1401384" y="1374181"/>
                </a:lnTo>
                <a:lnTo>
                  <a:pt x="1395356" y="1373351"/>
                </a:lnTo>
                <a:close/>
              </a:path>
              <a:path w="1614170" h="1482089">
                <a:moveTo>
                  <a:pt x="28562" y="1119835"/>
                </a:moveTo>
                <a:lnTo>
                  <a:pt x="13651" y="1171547"/>
                </a:lnTo>
                <a:lnTo>
                  <a:pt x="8821" y="1209362"/>
                </a:lnTo>
                <a:lnTo>
                  <a:pt x="4527" y="1247736"/>
                </a:lnTo>
                <a:lnTo>
                  <a:pt x="787" y="1286535"/>
                </a:lnTo>
                <a:lnTo>
                  <a:pt x="0" y="1295273"/>
                </a:lnTo>
                <a:lnTo>
                  <a:pt x="6464" y="1302981"/>
                </a:lnTo>
                <a:lnTo>
                  <a:pt x="15189" y="1303756"/>
                </a:lnTo>
                <a:lnTo>
                  <a:pt x="16128" y="1303820"/>
                </a:lnTo>
                <a:lnTo>
                  <a:pt x="24739" y="1303820"/>
                </a:lnTo>
                <a:lnTo>
                  <a:pt x="31673" y="1297609"/>
                </a:lnTo>
                <a:lnTo>
                  <a:pt x="32410" y="1289354"/>
                </a:lnTo>
                <a:lnTo>
                  <a:pt x="36105" y="1251045"/>
                </a:lnTo>
                <a:lnTo>
                  <a:pt x="40343" y="1213165"/>
                </a:lnTo>
                <a:lnTo>
                  <a:pt x="45106" y="1175845"/>
                </a:lnTo>
                <a:lnTo>
                  <a:pt x="50380" y="1139215"/>
                </a:lnTo>
                <a:lnTo>
                  <a:pt x="51701" y="1130541"/>
                </a:lnTo>
                <a:lnTo>
                  <a:pt x="45758" y="1122451"/>
                </a:lnTo>
                <a:lnTo>
                  <a:pt x="28562" y="1119835"/>
                </a:lnTo>
                <a:close/>
              </a:path>
              <a:path w="1614170" h="1482089">
                <a:moveTo>
                  <a:pt x="1246758" y="1114399"/>
                </a:moveTo>
                <a:lnTo>
                  <a:pt x="1229702" y="1118247"/>
                </a:lnTo>
                <a:lnTo>
                  <a:pt x="1224330" y="1126756"/>
                </a:lnTo>
                <a:lnTo>
                  <a:pt x="1226286" y="1135303"/>
                </a:lnTo>
                <a:lnTo>
                  <a:pt x="1236438" y="1172627"/>
                </a:lnTo>
                <a:lnTo>
                  <a:pt x="1249829" y="1209322"/>
                </a:lnTo>
                <a:lnTo>
                  <a:pt x="1266405" y="1245260"/>
                </a:lnTo>
                <a:lnTo>
                  <a:pt x="1286116" y="1280312"/>
                </a:lnTo>
                <a:lnTo>
                  <a:pt x="1294307" y="1287868"/>
                </a:lnTo>
                <a:lnTo>
                  <a:pt x="1302486" y="1287868"/>
                </a:lnTo>
                <a:lnTo>
                  <a:pt x="1315330" y="1269604"/>
                </a:lnTo>
                <a:lnTo>
                  <a:pt x="1313154" y="1263688"/>
                </a:lnTo>
                <a:lnTo>
                  <a:pt x="1294725" y="1230913"/>
                </a:lnTo>
                <a:lnTo>
                  <a:pt x="1279228" y="1197341"/>
                </a:lnTo>
                <a:lnTo>
                  <a:pt x="1266714" y="1163091"/>
                </a:lnTo>
                <a:lnTo>
                  <a:pt x="1257236" y="1128280"/>
                </a:lnTo>
                <a:lnTo>
                  <a:pt x="1255306" y="1119733"/>
                </a:lnTo>
                <a:lnTo>
                  <a:pt x="1246758" y="1114399"/>
                </a:lnTo>
                <a:close/>
              </a:path>
              <a:path w="1614170" h="1482089">
                <a:moveTo>
                  <a:pt x="99479" y="822718"/>
                </a:moveTo>
                <a:lnTo>
                  <a:pt x="76860" y="871533"/>
                </a:lnTo>
                <a:lnTo>
                  <a:pt x="66406" y="908259"/>
                </a:lnTo>
                <a:lnTo>
                  <a:pt x="56607" y="945709"/>
                </a:lnTo>
                <a:lnTo>
                  <a:pt x="47497" y="983754"/>
                </a:lnTo>
                <a:lnTo>
                  <a:pt x="45554" y="992301"/>
                </a:lnTo>
                <a:lnTo>
                  <a:pt x="50901" y="1000810"/>
                </a:lnTo>
                <a:lnTo>
                  <a:pt x="60629" y="1003046"/>
                </a:lnTo>
                <a:lnTo>
                  <a:pt x="61823" y="1003173"/>
                </a:lnTo>
                <a:lnTo>
                  <a:pt x="70230" y="1003173"/>
                </a:lnTo>
                <a:lnTo>
                  <a:pt x="76771" y="998181"/>
                </a:lnTo>
                <a:lnTo>
                  <a:pt x="78460" y="990828"/>
                </a:lnTo>
                <a:lnTo>
                  <a:pt x="87403" y="953449"/>
                </a:lnTo>
                <a:lnTo>
                  <a:pt x="97026" y="916663"/>
                </a:lnTo>
                <a:lnTo>
                  <a:pt x="107294" y="880596"/>
                </a:lnTo>
                <a:lnTo>
                  <a:pt x="118173" y="845375"/>
                </a:lnTo>
                <a:lnTo>
                  <a:pt x="120853" y="837031"/>
                </a:lnTo>
                <a:lnTo>
                  <a:pt x="116255" y="828090"/>
                </a:lnTo>
                <a:lnTo>
                  <a:pt x="99479" y="822718"/>
                </a:lnTo>
                <a:close/>
              </a:path>
              <a:path w="1614170" h="1482089">
                <a:moveTo>
                  <a:pt x="1269680" y="816975"/>
                </a:moveTo>
                <a:lnTo>
                  <a:pt x="1241994" y="865599"/>
                </a:lnTo>
                <a:lnTo>
                  <a:pt x="1231245" y="903743"/>
                </a:lnTo>
                <a:lnTo>
                  <a:pt x="1223183" y="941474"/>
                </a:lnTo>
                <a:lnTo>
                  <a:pt x="1216901" y="987374"/>
                </a:lnTo>
                <a:lnTo>
                  <a:pt x="1223200" y="995197"/>
                </a:lnTo>
                <a:lnTo>
                  <a:pt x="1231925" y="996137"/>
                </a:lnTo>
                <a:lnTo>
                  <a:pt x="1233081" y="996238"/>
                </a:lnTo>
                <a:lnTo>
                  <a:pt x="1241653" y="996238"/>
                </a:lnTo>
                <a:lnTo>
                  <a:pt x="1248537" y="990193"/>
                </a:lnTo>
                <a:lnTo>
                  <a:pt x="1249413" y="982052"/>
                </a:lnTo>
                <a:lnTo>
                  <a:pt x="1254469" y="946893"/>
                </a:lnTo>
                <a:lnTo>
                  <a:pt x="1262113" y="911166"/>
                </a:lnTo>
                <a:lnTo>
                  <a:pt x="1272319" y="874998"/>
                </a:lnTo>
                <a:lnTo>
                  <a:pt x="1285062" y="838517"/>
                </a:lnTo>
                <a:lnTo>
                  <a:pt x="1286097" y="832298"/>
                </a:lnTo>
                <a:lnTo>
                  <a:pt x="1284716" y="826368"/>
                </a:lnTo>
                <a:lnTo>
                  <a:pt x="1281215" y="821388"/>
                </a:lnTo>
                <a:lnTo>
                  <a:pt x="1275892" y="818019"/>
                </a:lnTo>
                <a:lnTo>
                  <a:pt x="1269680" y="816975"/>
                </a:lnTo>
                <a:close/>
              </a:path>
              <a:path w="1614170" h="1482089">
                <a:moveTo>
                  <a:pt x="227553" y="546774"/>
                </a:moveTo>
                <a:lnTo>
                  <a:pt x="193196" y="587431"/>
                </a:lnTo>
                <a:lnTo>
                  <a:pt x="175342" y="621374"/>
                </a:lnTo>
                <a:lnTo>
                  <a:pt x="158298" y="656205"/>
                </a:lnTo>
                <a:lnTo>
                  <a:pt x="142125" y="691807"/>
                </a:lnTo>
                <a:lnTo>
                  <a:pt x="140798" y="697964"/>
                </a:lnTo>
                <a:lnTo>
                  <a:pt x="141897" y="703949"/>
                </a:lnTo>
                <a:lnTo>
                  <a:pt x="145158" y="709089"/>
                </a:lnTo>
                <a:lnTo>
                  <a:pt x="150317" y="712711"/>
                </a:lnTo>
                <a:lnTo>
                  <a:pt x="152387" y="713613"/>
                </a:lnTo>
                <a:lnTo>
                  <a:pt x="154546" y="714044"/>
                </a:lnTo>
                <a:lnTo>
                  <a:pt x="162788" y="714044"/>
                </a:lnTo>
                <a:lnTo>
                  <a:pt x="168617" y="710488"/>
                </a:lnTo>
                <a:lnTo>
                  <a:pt x="171221" y="704519"/>
                </a:lnTo>
                <a:lnTo>
                  <a:pt x="187008" y="669768"/>
                </a:lnTo>
                <a:lnTo>
                  <a:pt x="203641" y="635774"/>
                </a:lnTo>
                <a:lnTo>
                  <a:pt x="221059" y="602657"/>
                </a:lnTo>
                <a:lnTo>
                  <a:pt x="239204" y="570534"/>
                </a:lnTo>
                <a:lnTo>
                  <a:pt x="241249" y="564571"/>
                </a:lnTo>
                <a:lnTo>
                  <a:pt x="240861" y="558499"/>
                </a:lnTo>
                <a:lnTo>
                  <a:pt x="238225" y="553016"/>
                </a:lnTo>
                <a:lnTo>
                  <a:pt x="233527" y="548817"/>
                </a:lnTo>
                <a:lnTo>
                  <a:pt x="227553" y="546774"/>
                </a:lnTo>
                <a:close/>
              </a:path>
              <a:path w="1614170" h="1482089">
                <a:moveTo>
                  <a:pt x="1425513" y="556863"/>
                </a:moveTo>
                <a:lnTo>
                  <a:pt x="1390068" y="593530"/>
                </a:lnTo>
                <a:lnTo>
                  <a:pt x="1366753" y="624878"/>
                </a:lnTo>
                <a:lnTo>
                  <a:pt x="1344912" y="656492"/>
                </a:lnTo>
                <a:lnTo>
                  <a:pt x="1322454" y="694178"/>
                </a:lnTo>
                <a:lnTo>
                  <a:pt x="1322714" y="700254"/>
                </a:lnTo>
                <a:lnTo>
                  <a:pt x="1325237" y="705789"/>
                </a:lnTo>
                <a:lnTo>
                  <a:pt x="1329855" y="710082"/>
                </a:lnTo>
                <a:lnTo>
                  <a:pt x="1332445" y="711669"/>
                </a:lnTo>
                <a:lnTo>
                  <a:pt x="1335316" y="712419"/>
                </a:lnTo>
                <a:lnTo>
                  <a:pt x="1343469" y="712419"/>
                </a:lnTo>
                <a:lnTo>
                  <a:pt x="1348689" y="709726"/>
                </a:lnTo>
                <a:lnTo>
                  <a:pt x="1351686" y="704837"/>
                </a:lnTo>
                <a:lnTo>
                  <a:pt x="1371378" y="674010"/>
                </a:lnTo>
                <a:lnTo>
                  <a:pt x="1392589" y="643321"/>
                </a:lnTo>
                <a:lnTo>
                  <a:pt x="1415244" y="612875"/>
                </a:lnTo>
                <a:lnTo>
                  <a:pt x="1439265" y="582777"/>
                </a:lnTo>
                <a:lnTo>
                  <a:pt x="1442239" y="577220"/>
                </a:lnTo>
                <a:lnTo>
                  <a:pt x="1442827" y="571163"/>
                </a:lnTo>
                <a:lnTo>
                  <a:pt x="1441101" y="565325"/>
                </a:lnTo>
                <a:lnTo>
                  <a:pt x="1437132" y="560425"/>
                </a:lnTo>
                <a:lnTo>
                  <a:pt x="1431569" y="557451"/>
                </a:lnTo>
                <a:lnTo>
                  <a:pt x="1425513" y="556863"/>
                </a:lnTo>
                <a:close/>
              </a:path>
              <a:path w="1614170" h="1482089">
                <a:moveTo>
                  <a:pt x="1613936" y="416624"/>
                </a:moveTo>
                <a:lnTo>
                  <a:pt x="1564456" y="435468"/>
                </a:lnTo>
                <a:lnTo>
                  <a:pt x="1528013" y="450862"/>
                </a:lnTo>
                <a:lnTo>
                  <a:pt x="1518520" y="465619"/>
                </a:lnTo>
                <a:lnTo>
                  <a:pt x="1519859" y="471779"/>
                </a:lnTo>
                <a:lnTo>
                  <a:pt x="1522476" y="477735"/>
                </a:lnTo>
                <a:lnTo>
                  <a:pt x="1528292" y="481279"/>
                </a:lnTo>
                <a:lnTo>
                  <a:pt x="1536522" y="481279"/>
                </a:lnTo>
                <a:lnTo>
                  <a:pt x="1538693" y="480847"/>
                </a:lnTo>
                <a:lnTo>
                  <a:pt x="1540764" y="479933"/>
                </a:lnTo>
                <a:lnTo>
                  <a:pt x="1576358" y="464905"/>
                </a:lnTo>
                <a:lnTo>
                  <a:pt x="1611795" y="451096"/>
                </a:lnTo>
                <a:lnTo>
                  <a:pt x="1613936" y="450332"/>
                </a:lnTo>
                <a:lnTo>
                  <a:pt x="1613936" y="416624"/>
                </a:lnTo>
                <a:close/>
              </a:path>
              <a:path w="1614170" h="1482089">
                <a:moveTo>
                  <a:pt x="412953" y="307738"/>
                </a:moveTo>
                <a:lnTo>
                  <a:pt x="374468" y="339143"/>
                </a:lnTo>
                <a:lnTo>
                  <a:pt x="348114" y="367318"/>
                </a:lnTo>
                <a:lnTo>
                  <a:pt x="322668" y="396565"/>
                </a:lnTo>
                <a:lnTo>
                  <a:pt x="298221" y="426783"/>
                </a:lnTo>
                <a:lnTo>
                  <a:pt x="294973" y="438492"/>
                </a:lnTo>
                <a:lnTo>
                  <a:pt x="296856" y="444278"/>
                </a:lnTo>
                <a:lnTo>
                  <a:pt x="300964" y="449059"/>
                </a:lnTo>
                <a:lnTo>
                  <a:pt x="303872" y="451319"/>
                </a:lnTo>
                <a:lnTo>
                  <a:pt x="307301" y="452424"/>
                </a:lnTo>
                <a:lnTo>
                  <a:pt x="315442" y="452424"/>
                </a:lnTo>
                <a:lnTo>
                  <a:pt x="320116" y="450329"/>
                </a:lnTo>
                <a:lnTo>
                  <a:pt x="323240" y="446316"/>
                </a:lnTo>
                <a:lnTo>
                  <a:pt x="346979" y="416983"/>
                </a:lnTo>
                <a:lnTo>
                  <a:pt x="371675" y="388600"/>
                </a:lnTo>
                <a:lnTo>
                  <a:pt x="397242" y="361266"/>
                </a:lnTo>
                <a:lnTo>
                  <a:pt x="423595" y="335076"/>
                </a:lnTo>
                <a:lnTo>
                  <a:pt x="427191" y="329898"/>
                </a:lnTo>
                <a:lnTo>
                  <a:pt x="428480" y="323950"/>
                </a:lnTo>
                <a:lnTo>
                  <a:pt x="427448" y="317951"/>
                </a:lnTo>
                <a:lnTo>
                  <a:pt x="424078" y="312623"/>
                </a:lnTo>
                <a:lnTo>
                  <a:pt x="418900" y="309024"/>
                </a:lnTo>
                <a:lnTo>
                  <a:pt x="412953" y="307738"/>
                </a:lnTo>
                <a:close/>
              </a:path>
              <a:path w="1614170" h="1482089">
                <a:moveTo>
                  <a:pt x="659319" y="132563"/>
                </a:moveTo>
                <a:lnTo>
                  <a:pt x="618914" y="152444"/>
                </a:lnTo>
                <a:lnTo>
                  <a:pt x="585328" y="171827"/>
                </a:lnTo>
                <a:lnTo>
                  <a:pt x="552597" y="192330"/>
                </a:lnTo>
                <a:lnTo>
                  <a:pt x="520839" y="213880"/>
                </a:lnTo>
                <a:lnTo>
                  <a:pt x="514346" y="224151"/>
                </a:lnTo>
                <a:lnTo>
                  <a:pt x="514478" y="230236"/>
                </a:lnTo>
                <a:lnTo>
                  <a:pt x="517016" y="236004"/>
                </a:lnTo>
                <a:lnTo>
                  <a:pt x="520115" y="240385"/>
                </a:lnTo>
                <a:lnTo>
                  <a:pt x="525017" y="242722"/>
                </a:lnTo>
                <a:lnTo>
                  <a:pt x="533171" y="242722"/>
                </a:lnTo>
                <a:lnTo>
                  <a:pt x="536359" y="241782"/>
                </a:lnTo>
                <a:lnTo>
                  <a:pt x="539140" y="239814"/>
                </a:lnTo>
                <a:lnTo>
                  <a:pt x="569954" y="218908"/>
                </a:lnTo>
                <a:lnTo>
                  <a:pt x="601706" y="199020"/>
                </a:lnTo>
                <a:lnTo>
                  <a:pt x="634288" y="180215"/>
                </a:lnTo>
                <a:lnTo>
                  <a:pt x="667588" y="162560"/>
                </a:lnTo>
                <a:lnTo>
                  <a:pt x="672537" y="158654"/>
                </a:lnTo>
                <a:lnTo>
                  <a:pt x="675500" y="153339"/>
                </a:lnTo>
                <a:lnTo>
                  <a:pt x="676253" y="147300"/>
                </a:lnTo>
                <a:lnTo>
                  <a:pt x="674573" y="141224"/>
                </a:lnTo>
                <a:lnTo>
                  <a:pt x="670669" y="136275"/>
                </a:lnTo>
                <a:lnTo>
                  <a:pt x="665357" y="133313"/>
                </a:lnTo>
                <a:lnTo>
                  <a:pt x="659319" y="132563"/>
                </a:lnTo>
                <a:close/>
              </a:path>
              <a:path w="1614170" h="1482089">
                <a:moveTo>
                  <a:pt x="952601" y="30645"/>
                </a:moveTo>
                <a:lnTo>
                  <a:pt x="905904" y="41354"/>
                </a:lnTo>
                <a:lnTo>
                  <a:pt x="868351" y="51225"/>
                </a:lnTo>
                <a:lnTo>
                  <a:pt x="831477" y="62125"/>
                </a:lnTo>
                <a:lnTo>
                  <a:pt x="789986" y="77224"/>
                </a:lnTo>
                <a:lnTo>
                  <a:pt x="784776" y="87976"/>
                </a:lnTo>
                <a:lnTo>
                  <a:pt x="785621" y="94221"/>
                </a:lnTo>
                <a:lnTo>
                  <a:pt x="787907" y="100787"/>
                </a:lnTo>
                <a:lnTo>
                  <a:pt x="794042" y="104889"/>
                </a:lnTo>
                <a:lnTo>
                  <a:pt x="802347" y="104889"/>
                </a:lnTo>
                <a:lnTo>
                  <a:pt x="804100" y="104609"/>
                </a:lnTo>
                <a:lnTo>
                  <a:pt x="805827" y="104013"/>
                </a:lnTo>
                <a:lnTo>
                  <a:pt x="840977" y="92424"/>
                </a:lnTo>
                <a:lnTo>
                  <a:pt x="876923" y="81800"/>
                </a:lnTo>
                <a:lnTo>
                  <a:pt x="913539" y="72176"/>
                </a:lnTo>
                <a:lnTo>
                  <a:pt x="950696" y="63588"/>
                </a:lnTo>
                <a:lnTo>
                  <a:pt x="959269" y="61734"/>
                </a:lnTo>
                <a:lnTo>
                  <a:pt x="964717" y="53289"/>
                </a:lnTo>
                <a:lnTo>
                  <a:pt x="961021" y="36144"/>
                </a:lnTo>
                <a:lnTo>
                  <a:pt x="952601" y="30645"/>
                </a:lnTo>
                <a:close/>
              </a:path>
              <a:path w="1614170" h="1482089">
                <a:moveTo>
                  <a:pt x="1395145" y="5219"/>
                </a:moveTo>
                <a:lnTo>
                  <a:pt x="1387360" y="11722"/>
                </a:lnTo>
                <a:lnTo>
                  <a:pt x="1385887" y="29197"/>
                </a:lnTo>
                <a:lnTo>
                  <a:pt x="1392377" y="36868"/>
                </a:lnTo>
                <a:lnTo>
                  <a:pt x="1401114" y="37604"/>
                </a:lnTo>
                <a:lnTo>
                  <a:pt x="1447538" y="42182"/>
                </a:lnTo>
                <a:lnTo>
                  <a:pt x="1488335" y="47329"/>
                </a:lnTo>
                <a:lnTo>
                  <a:pt x="1522897" y="52567"/>
                </a:lnTo>
                <a:lnTo>
                  <a:pt x="1551609" y="57594"/>
                </a:lnTo>
                <a:lnTo>
                  <a:pt x="1552587" y="57683"/>
                </a:lnTo>
                <a:lnTo>
                  <a:pt x="1561045" y="57683"/>
                </a:lnTo>
                <a:lnTo>
                  <a:pt x="1567700" y="52362"/>
                </a:lnTo>
                <a:lnTo>
                  <a:pt x="1570748" y="36106"/>
                </a:lnTo>
                <a:lnTo>
                  <a:pt x="1565059" y="27813"/>
                </a:lnTo>
                <a:lnTo>
                  <a:pt x="1492810" y="15894"/>
                </a:lnTo>
                <a:lnTo>
                  <a:pt x="1451147" y="10637"/>
                </a:lnTo>
                <a:lnTo>
                  <a:pt x="1403769" y="5969"/>
                </a:lnTo>
                <a:lnTo>
                  <a:pt x="1395145" y="5219"/>
                </a:lnTo>
                <a:close/>
              </a:path>
              <a:path w="1614170" h="1482089">
                <a:moveTo>
                  <a:pt x="1258887" y="0"/>
                </a:moveTo>
                <a:lnTo>
                  <a:pt x="1250061" y="0"/>
                </a:lnTo>
                <a:lnTo>
                  <a:pt x="1211154" y="729"/>
                </a:lnTo>
                <a:lnTo>
                  <a:pt x="1172459" y="2381"/>
                </a:lnTo>
                <a:lnTo>
                  <a:pt x="1134109" y="4947"/>
                </a:lnTo>
                <a:lnTo>
                  <a:pt x="1087526" y="9334"/>
                </a:lnTo>
                <a:lnTo>
                  <a:pt x="1081189" y="17145"/>
                </a:lnTo>
                <a:lnTo>
                  <a:pt x="1082967" y="34023"/>
                </a:lnTo>
                <a:lnTo>
                  <a:pt x="1089850" y="40081"/>
                </a:lnTo>
                <a:lnTo>
                  <a:pt x="1098423" y="40081"/>
                </a:lnTo>
                <a:lnTo>
                  <a:pt x="1098981" y="40055"/>
                </a:lnTo>
                <a:lnTo>
                  <a:pt x="1136639" y="36598"/>
                </a:lnTo>
                <a:lnTo>
                  <a:pt x="1174218" y="34082"/>
                </a:lnTo>
                <a:lnTo>
                  <a:pt x="1212142" y="32462"/>
                </a:lnTo>
                <a:lnTo>
                  <a:pt x="1250276" y="31750"/>
                </a:lnTo>
                <a:lnTo>
                  <a:pt x="1259052" y="31686"/>
                </a:lnTo>
                <a:lnTo>
                  <a:pt x="1266101" y="24523"/>
                </a:lnTo>
                <a:lnTo>
                  <a:pt x="1265986" y="7035"/>
                </a:lnTo>
                <a:lnTo>
                  <a:pt x="1258887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543795" y="1732916"/>
            <a:ext cx="892810" cy="892810"/>
          </a:xfrm>
          <a:custGeom>
            <a:avLst/>
            <a:gdLst/>
            <a:ahLst/>
            <a:cxnLst/>
            <a:rect l="l" t="t" r="r" b="b"/>
            <a:pathLst>
              <a:path w="892810" h="892810">
                <a:moveTo>
                  <a:pt x="450128" y="0"/>
                </a:moveTo>
                <a:lnTo>
                  <a:pt x="404543" y="2261"/>
                </a:lnTo>
                <a:lnTo>
                  <a:pt x="359167" y="9279"/>
                </a:lnTo>
                <a:lnTo>
                  <a:pt x="314355" y="21073"/>
                </a:lnTo>
                <a:lnTo>
                  <a:pt x="270462" y="37662"/>
                </a:lnTo>
                <a:lnTo>
                  <a:pt x="227845" y="59067"/>
                </a:lnTo>
                <a:lnTo>
                  <a:pt x="186858" y="85305"/>
                </a:lnTo>
                <a:lnTo>
                  <a:pt x="147857" y="116397"/>
                </a:lnTo>
                <a:lnTo>
                  <a:pt x="113484" y="150298"/>
                </a:lnTo>
                <a:lnTo>
                  <a:pt x="83610" y="186960"/>
                </a:lnTo>
                <a:lnTo>
                  <a:pt x="58256" y="226008"/>
                </a:lnTo>
                <a:lnTo>
                  <a:pt x="37443" y="267064"/>
                </a:lnTo>
                <a:lnTo>
                  <a:pt x="21191" y="309753"/>
                </a:lnTo>
                <a:lnTo>
                  <a:pt x="9519" y="353698"/>
                </a:lnTo>
                <a:lnTo>
                  <a:pt x="2448" y="398525"/>
                </a:lnTo>
                <a:lnTo>
                  <a:pt x="0" y="443857"/>
                </a:lnTo>
                <a:lnTo>
                  <a:pt x="2192" y="489317"/>
                </a:lnTo>
                <a:lnTo>
                  <a:pt x="9047" y="534530"/>
                </a:lnTo>
                <a:lnTo>
                  <a:pt x="20584" y="579120"/>
                </a:lnTo>
                <a:lnTo>
                  <a:pt x="36824" y="622711"/>
                </a:lnTo>
                <a:lnTo>
                  <a:pt x="57786" y="664926"/>
                </a:lnTo>
                <a:lnTo>
                  <a:pt x="83492" y="705390"/>
                </a:lnTo>
                <a:lnTo>
                  <a:pt x="113961" y="743727"/>
                </a:lnTo>
                <a:lnTo>
                  <a:pt x="147839" y="778055"/>
                </a:lnTo>
                <a:lnTo>
                  <a:pt x="184559" y="807935"/>
                </a:lnTo>
                <a:lnTo>
                  <a:pt x="223728" y="833343"/>
                </a:lnTo>
                <a:lnTo>
                  <a:pt x="264955" y="854255"/>
                </a:lnTo>
                <a:lnTo>
                  <a:pt x="307847" y="870649"/>
                </a:lnTo>
                <a:lnTo>
                  <a:pt x="352012" y="882501"/>
                </a:lnTo>
                <a:lnTo>
                  <a:pt x="397057" y="889788"/>
                </a:lnTo>
                <a:lnTo>
                  <a:pt x="442592" y="892486"/>
                </a:lnTo>
                <a:lnTo>
                  <a:pt x="488222" y="890573"/>
                </a:lnTo>
                <a:lnTo>
                  <a:pt x="533557" y="884025"/>
                </a:lnTo>
                <a:lnTo>
                  <a:pt x="578203" y="872819"/>
                </a:lnTo>
                <a:lnTo>
                  <a:pt x="621769" y="856932"/>
                </a:lnTo>
                <a:lnTo>
                  <a:pt x="663863" y="836340"/>
                </a:lnTo>
                <a:lnTo>
                  <a:pt x="704092" y="811021"/>
                </a:lnTo>
                <a:lnTo>
                  <a:pt x="742065" y="780950"/>
                </a:lnTo>
                <a:lnTo>
                  <a:pt x="776804" y="746753"/>
                </a:lnTo>
                <a:lnTo>
                  <a:pt x="807035" y="709802"/>
                </a:lnTo>
                <a:lnTo>
                  <a:pt x="832738" y="670475"/>
                </a:lnTo>
                <a:lnTo>
                  <a:pt x="853888" y="629151"/>
                </a:lnTo>
                <a:lnTo>
                  <a:pt x="870463" y="586207"/>
                </a:lnTo>
                <a:lnTo>
                  <a:pt x="882442" y="542021"/>
                </a:lnTo>
                <a:lnTo>
                  <a:pt x="886318" y="518289"/>
                </a:lnTo>
                <a:lnTo>
                  <a:pt x="177918" y="518289"/>
                </a:lnTo>
                <a:lnTo>
                  <a:pt x="157793" y="515406"/>
                </a:lnTo>
                <a:lnTo>
                  <a:pt x="114315" y="505717"/>
                </a:lnTo>
                <a:lnTo>
                  <a:pt x="93209" y="451741"/>
                </a:lnTo>
                <a:lnTo>
                  <a:pt x="97899" y="400758"/>
                </a:lnTo>
                <a:lnTo>
                  <a:pt x="110948" y="354989"/>
                </a:lnTo>
                <a:lnTo>
                  <a:pt x="131267" y="313761"/>
                </a:lnTo>
                <a:lnTo>
                  <a:pt x="157766" y="276402"/>
                </a:lnTo>
                <a:lnTo>
                  <a:pt x="189357" y="242239"/>
                </a:lnTo>
                <a:lnTo>
                  <a:pt x="224949" y="210600"/>
                </a:lnTo>
                <a:lnTo>
                  <a:pt x="263452" y="180812"/>
                </a:lnTo>
                <a:lnTo>
                  <a:pt x="265637" y="179224"/>
                </a:lnTo>
                <a:lnTo>
                  <a:pt x="802190" y="179224"/>
                </a:lnTo>
                <a:lnTo>
                  <a:pt x="779669" y="150814"/>
                </a:lnTo>
                <a:lnTo>
                  <a:pt x="745211" y="115722"/>
                </a:lnTo>
                <a:lnTo>
                  <a:pt x="708117" y="85231"/>
                </a:lnTo>
                <a:lnTo>
                  <a:pt x="668744" y="59361"/>
                </a:lnTo>
                <a:lnTo>
                  <a:pt x="627447" y="38131"/>
                </a:lnTo>
                <a:lnTo>
                  <a:pt x="584582" y="21560"/>
                </a:lnTo>
                <a:lnTo>
                  <a:pt x="540503" y="9669"/>
                </a:lnTo>
                <a:lnTo>
                  <a:pt x="495567" y="2475"/>
                </a:lnTo>
                <a:lnTo>
                  <a:pt x="450128" y="0"/>
                </a:lnTo>
                <a:close/>
              </a:path>
              <a:path w="892810" h="892810">
                <a:moveTo>
                  <a:pt x="802694" y="179859"/>
                </a:moveTo>
                <a:lnTo>
                  <a:pt x="275505" y="179859"/>
                </a:lnTo>
                <a:lnTo>
                  <a:pt x="246619" y="223559"/>
                </a:lnTo>
                <a:lnTo>
                  <a:pt x="222905" y="268702"/>
                </a:lnTo>
                <a:lnTo>
                  <a:pt x="204247" y="315353"/>
                </a:lnTo>
                <a:lnTo>
                  <a:pt x="190533" y="363574"/>
                </a:lnTo>
                <a:lnTo>
                  <a:pt x="181649" y="413428"/>
                </a:lnTo>
                <a:lnTo>
                  <a:pt x="177482" y="464979"/>
                </a:lnTo>
                <a:lnTo>
                  <a:pt x="177918" y="518289"/>
                </a:lnTo>
                <a:lnTo>
                  <a:pt x="886318" y="518289"/>
                </a:lnTo>
                <a:lnTo>
                  <a:pt x="889804" y="496910"/>
                </a:lnTo>
                <a:lnTo>
                  <a:pt x="892517" y="451435"/>
                </a:lnTo>
                <a:lnTo>
                  <a:pt x="890570" y="405791"/>
                </a:lnTo>
                <a:lnTo>
                  <a:pt x="883935" y="360417"/>
                </a:lnTo>
                <a:lnTo>
                  <a:pt x="872591" y="315690"/>
                </a:lnTo>
                <a:lnTo>
                  <a:pt x="856515" y="271988"/>
                </a:lnTo>
                <a:lnTo>
                  <a:pt x="835684" y="229690"/>
                </a:lnTo>
                <a:lnTo>
                  <a:pt x="810076" y="189172"/>
                </a:lnTo>
                <a:lnTo>
                  <a:pt x="802694" y="179859"/>
                </a:lnTo>
                <a:close/>
              </a:path>
              <a:path w="892810" h="892810">
                <a:moveTo>
                  <a:pt x="802190" y="179224"/>
                </a:moveTo>
                <a:lnTo>
                  <a:pt x="265637" y="179224"/>
                </a:lnTo>
                <a:lnTo>
                  <a:pt x="269726" y="180228"/>
                </a:lnTo>
                <a:lnTo>
                  <a:pt x="275505" y="179859"/>
                </a:lnTo>
                <a:lnTo>
                  <a:pt x="802694" y="179859"/>
                </a:lnTo>
                <a:lnTo>
                  <a:pt x="802190" y="179224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53509" y="5416413"/>
            <a:ext cx="405765" cy="405765"/>
          </a:xfrm>
          <a:custGeom>
            <a:avLst/>
            <a:gdLst/>
            <a:ahLst/>
            <a:cxnLst/>
            <a:rect l="l" t="t" r="r" b="b"/>
            <a:pathLst>
              <a:path w="405765" h="405764">
                <a:moveTo>
                  <a:pt x="204101" y="0"/>
                </a:moveTo>
                <a:lnTo>
                  <a:pt x="157280" y="5168"/>
                </a:lnTo>
                <a:lnTo>
                  <a:pt x="114340" y="20114"/>
                </a:lnTo>
                <a:lnTo>
                  <a:pt x="76485" y="43659"/>
                </a:lnTo>
                <a:lnTo>
                  <a:pt x="44919" y="74620"/>
                </a:lnTo>
                <a:lnTo>
                  <a:pt x="20846" y="111818"/>
                </a:lnTo>
                <a:lnTo>
                  <a:pt x="5472" y="154073"/>
                </a:lnTo>
                <a:lnTo>
                  <a:pt x="0" y="200202"/>
                </a:lnTo>
                <a:lnTo>
                  <a:pt x="5126" y="247820"/>
                </a:lnTo>
                <a:lnTo>
                  <a:pt x="20010" y="291245"/>
                </a:lnTo>
                <a:lnTo>
                  <a:pt x="43536" y="329341"/>
                </a:lnTo>
                <a:lnTo>
                  <a:pt x="74587" y="360970"/>
                </a:lnTo>
                <a:lnTo>
                  <a:pt x="112047" y="384993"/>
                </a:lnTo>
                <a:lnTo>
                  <a:pt x="154799" y="400275"/>
                </a:lnTo>
                <a:lnTo>
                  <a:pt x="201726" y="405676"/>
                </a:lnTo>
                <a:lnTo>
                  <a:pt x="248525" y="400423"/>
                </a:lnTo>
                <a:lnTo>
                  <a:pt x="291442" y="385298"/>
                </a:lnTo>
                <a:lnTo>
                  <a:pt x="329273" y="361494"/>
                </a:lnTo>
                <a:lnTo>
                  <a:pt x="360816" y="330206"/>
                </a:lnTo>
                <a:lnTo>
                  <a:pt x="384867" y="292625"/>
                </a:lnTo>
                <a:lnTo>
                  <a:pt x="400221" y="249947"/>
                </a:lnTo>
                <a:lnTo>
                  <a:pt x="403174" y="224726"/>
                </a:lnTo>
                <a:lnTo>
                  <a:pt x="60058" y="224726"/>
                </a:lnTo>
                <a:lnTo>
                  <a:pt x="58458" y="222643"/>
                </a:lnTo>
                <a:lnTo>
                  <a:pt x="56870" y="221551"/>
                </a:lnTo>
                <a:lnTo>
                  <a:pt x="56769" y="220319"/>
                </a:lnTo>
                <a:lnTo>
                  <a:pt x="55273" y="181906"/>
                </a:lnTo>
                <a:lnTo>
                  <a:pt x="59675" y="145227"/>
                </a:lnTo>
                <a:lnTo>
                  <a:pt x="72962" y="111191"/>
                </a:lnTo>
                <a:lnTo>
                  <a:pt x="98120" y="80708"/>
                </a:lnTo>
                <a:lnTo>
                  <a:pt x="108288" y="72253"/>
                </a:lnTo>
                <a:lnTo>
                  <a:pt x="115474" y="69305"/>
                </a:lnTo>
                <a:lnTo>
                  <a:pt x="354154" y="69305"/>
                </a:lnTo>
                <a:lnTo>
                  <a:pt x="330115" y="45053"/>
                </a:lnTo>
                <a:lnTo>
                  <a:pt x="292650" y="20936"/>
                </a:lnTo>
                <a:lnTo>
                  <a:pt x="250233" y="5502"/>
                </a:lnTo>
                <a:lnTo>
                  <a:pt x="204101" y="0"/>
                </a:lnTo>
                <a:close/>
              </a:path>
              <a:path w="405765" h="405764">
                <a:moveTo>
                  <a:pt x="354154" y="69305"/>
                </a:moveTo>
                <a:lnTo>
                  <a:pt x="115474" y="69305"/>
                </a:lnTo>
                <a:lnTo>
                  <a:pt x="122909" y="71684"/>
                </a:lnTo>
                <a:lnTo>
                  <a:pt x="133819" y="79209"/>
                </a:lnTo>
                <a:lnTo>
                  <a:pt x="137401" y="81838"/>
                </a:lnTo>
                <a:lnTo>
                  <a:pt x="140652" y="84886"/>
                </a:lnTo>
                <a:lnTo>
                  <a:pt x="146329" y="89636"/>
                </a:lnTo>
                <a:lnTo>
                  <a:pt x="115529" y="118106"/>
                </a:lnTo>
                <a:lnTo>
                  <a:pt x="90839" y="149904"/>
                </a:lnTo>
                <a:lnTo>
                  <a:pt x="72327" y="185341"/>
                </a:lnTo>
                <a:lnTo>
                  <a:pt x="60058" y="224726"/>
                </a:lnTo>
                <a:lnTo>
                  <a:pt x="403174" y="224726"/>
                </a:lnTo>
                <a:lnTo>
                  <a:pt x="405676" y="203365"/>
                </a:lnTo>
                <a:lnTo>
                  <a:pt x="400407" y="157008"/>
                </a:lnTo>
                <a:lnTo>
                  <a:pt x="385232" y="114338"/>
                </a:lnTo>
                <a:lnTo>
                  <a:pt x="361389" y="76603"/>
                </a:lnTo>
                <a:lnTo>
                  <a:pt x="354154" y="69305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89425" y="5665282"/>
            <a:ext cx="991235" cy="735965"/>
          </a:xfrm>
          <a:custGeom>
            <a:avLst/>
            <a:gdLst/>
            <a:ahLst/>
            <a:cxnLst/>
            <a:rect l="l" t="t" r="r" b="b"/>
            <a:pathLst>
              <a:path w="991235" h="735964">
                <a:moveTo>
                  <a:pt x="983246" y="713100"/>
                </a:moveTo>
                <a:lnTo>
                  <a:pt x="969149" y="714548"/>
                </a:lnTo>
                <a:lnTo>
                  <a:pt x="964082" y="720809"/>
                </a:lnTo>
                <a:lnTo>
                  <a:pt x="964831" y="727781"/>
                </a:lnTo>
                <a:lnTo>
                  <a:pt x="965551" y="735517"/>
                </a:lnTo>
                <a:lnTo>
                  <a:pt x="991051" y="735517"/>
                </a:lnTo>
                <a:lnTo>
                  <a:pt x="990079" y="725101"/>
                </a:lnTo>
                <a:lnTo>
                  <a:pt x="989355" y="718129"/>
                </a:lnTo>
                <a:lnTo>
                  <a:pt x="983246" y="713100"/>
                </a:lnTo>
                <a:close/>
              </a:path>
              <a:path w="991235" h="735964">
                <a:moveTo>
                  <a:pt x="291223" y="666986"/>
                </a:moveTo>
                <a:lnTo>
                  <a:pt x="280060" y="675457"/>
                </a:lnTo>
                <a:lnTo>
                  <a:pt x="278955" y="683420"/>
                </a:lnTo>
                <a:lnTo>
                  <a:pt x="283184" y="689021"/>
                </a:lnTo>
                <a:lnTo>
                  <a:pt x="296226" y="704413"/>
                </a:lnTo>
                <a:lnTo>
                  <a:pt x="310930" y="718289"/>
                </a:lnTo>
                <a:lnTo>
                  <a:pt x="327240" y="730606"/>
                </a:lnTo>
                <a:lnTo>
                  <a:pt x="335425" y="735517"/>
                </a:lnTo>
                <a:lnTo>
                  <a:pt x="362563" y="735517"/>
                </a:lnTo>
                <a:lnTo>
                  <a:pt x="365556" y="729876"/>
                </a:lnTo>
                <a:lnTo>
                  <a:pt x="363207" y="722193"/>
                </a:lnTo>
                <a:lnTo>
                  <a:pt x="357022" y="718904"/>
                </a:lnTo>
                <a:lnTo>
                  <a:pt x="341540" y="709616"/>
                </a:lnTo>
                <a:lnTo>
                  <a:pt x="327417" y="698960"/>
                </a:lnTo>
                <a:lnTo>
                  <a:pt x="314701" y="686973"/>
                </a:lnTo>
                <a:lnTo>
                  <a:pt x="303441" y="673692"/>
                </a:lnTo>
                <a:lnTo>
                  <a:pt x="299199" y="668104"/>
                </a:lnTo>
                <a:lnTo>
                  <a:pt x="291223" y="666986"/>
                </a:lnTo>
                <a:close/>
              </a:path>
              <a:path w="991235" h="735964">
                <a:moveTo>
                  <a:pt x="626275" y="668574"/>
                </a:moveTo>
                <a:lnTo>
                  <a:pt x="592289" y="697782"/>
                </a:lnTo>
                <a:lnTo>
                  <a:pt x="556691" y="720834"/>
                </a:lnTo>
                <a:lnTo>
                  <a:pt x="554596" y="728606"/>
                </a:lnTo>
                <a:lnTo>
                  <a:pt x="558558" y="735517"/>
                </a:lnTo>
                <a:lnTo>
                  <a:pt x="581661" y="735517"/>
                </a:lnTo>
                <a:lnTo>
                  <a:pt x="623133" y="705649"/>
                </a:lnTo>
                <a:lnTo>
                  <a:pt x="643915" y="679013"/>
                </a:lnTo>
                <a:lnTo>
                  <a:pt x="634301" y="668815"/>
                </a:lnTo>
                <a:lnTo>
                  <a:pt x="626275" y="668574"/>
                </a:lnTo>
                <a:close/>
              </a:path>
              <a:path w="991235" h="735964">
                <a:moveTo>
                  <a:pt x="947432" y="563570"/>
                </a:moveTo>
                <a:lnTo>
                  <a:pt x="934110" y="567951"/>
                </a:lnTo>
                <a:lnTo>
                  <a:pt x="930503" y="575152"/>
                </a:lnTo>
                <a:lnTo>
                  <a:pt x="932713" y="581794"/>
                </a:lnTo>
                <a:lnTo>
                  <a:pt x="938426" y="599775"/>
                </a:lnTo>
                <a:lnTo>
                  <a:pt x="943667" y="617842"/>
                </a:lnTo>
                <a:lnTo>
                  <a:pt x="948422" y="635935"/>
                </a:lnTo>
                <a:lnTo>
                  <a:pt x="952677" y="653994"/>
                </a:lnTo>
                <a:lnTo>
                  <a:pt x="953985" y="659912"/>
                </a:lnTo>
                <a:lnTo>
                  <a:pt x="959243" y="663951"/>
                </a:lnTo>
                <a:lnTo>
                  <a:pt x="965974" y="663951"/>
                </a:lnTo>
                <a:lnTo>
                  <a:pt x="966901" y="663849"/>
                </a:lnTo>
                <a:lnTo>
                  <a:pt x="974674" y="662122"/>
                </a:lnTo>
                <a:lnTo>
                  <a:pt x="978992" y="655340"/>
                </a:lnTo>
                <a:lnTo>
                  <a:pt x="977480" y="648495"/>
                </a:lnTo>
                <a:lnTo>
                  <a:pt x="968154" y="611084"/>
                </a:lnTo>
                <a:lnTo>
                  <a:pt x="956817" y="573806"/>
                </a:lnTo>
                <a:lnTo>
                  <a:pt x="954608" y="567151"/>
                </a:lnTo>
                <a:lnTo>
                  <a:pt x="947432" y="563570"/>
                </a:lnTo>
                <a:close/>
              </a:path>
              <a:path w="991235" h="735964">
                <a:moveTo>
                  <a:pt x="722071" y="547212"/>
                </a:moveTo>
                <a:lnTo>
                  <a:pt x="714349" y="549536"/>
                </a:lnTo>
                <a:lnTo>
                  <a:pt x="711022" y="555683"/>
                </a:lnTo>
                <a:lnTo>
                  <a:pt x="705577" y="565398"/>
                </a:lnTo>
                <a:lnTo>
                  <a:pt x="696906" y="579777"/>
                </a:lnTo>
                <a:lnTo>
                  <a:pt x="685158" y="597701"/>
                </a:lnTo>
                <a:lnTo>
                  <a:pt x="670483" y="618053"/>
                </a:lnTo>
                <a:lnTo>
                  <a:pt x="666241" y="623654"/>
                </a:lnTo>
                <a:lnTo>
                  <a:pt x="667334" y="631617"/>
                </a:lnTo>
                <a:lnTo>
                  <a:pt x="675220" y="637586"/>
                </a:lnTo>
                <a:lnTo>
                  <a:pt x="677913" y="638436"/>
                </a:lnTo>
                <a:lnTo>
                  <a:pt x="684428" y="638436"/>
                </a:lnTo>
                <a:lnTo>
                  <a:pt x="717705" y="594440"/>
                </a:lnTo>
                <a:lnTo>
                  <a:pt x="736701" y="561589"/>
                </a:lnTo>
                <a:lnTo>
                  <a:pt x="734402" y="553893"/>
                </a:lnTo>
                <a:lnTo>
                  <a:pt x="722071" y="547212"/>
                </a:lnTo>
                <a:close/>
              </a:path>
              <a:path w="991235" h="735964">
                <a:moveTo>
                  <a:pt x="249847" y="523819"/>
                </a:moveTo>
                <a:lnTo>
                  <a:pt x="243814" y="529102"/>
                </a:lnTo>
                <a:lnTo>
                  <a:pt x="242735" y="543339"/>
                </a:lnTo>
                <a:lnTo>
                  <a:pt x="242455" y="550540"/>
                </a:lnTo>
                <a:lnTo>
                  <a:pt x="242455" y="557677"/>
                </a:lnTo>
                <a:lnTo>
                  <a:pt x="246206" y="601772"/>
                </a:lnTo>
                <a:lnTo>
                  <a:pt x="255714" y="625457"/>
                </a:lnTo>
                <a:lnTo>
                  <a:pt x="262432" y="625457"/>
                </a:lnTo>
                <a:lnTo>
                  <a:pt x="263436" y="625355"/>
                </a:lnTo>
                <a:lnTo>
                  <a:pt x="271246" y="623463"/>
                </a:lnTo>
                <a:lnTo>
                  <a:pt x="275450" y="616605"/>
                </a:lnTo>
                <a:lnTo>
                  <a:pt x="273799" y="609785"/>
                </a:lnTo>
                <a:lnTo>
                  <a:pt x="271204" y="597289"/>
                </a:lnTo>
                <a:lnTo>
                  <a:pt x="269346" y="584407"/>
                </a:lnTo>
                <a:lnTo>
                  <a:pt x="268228" y="571188"/>
                </a:lnTo>
                <a:lnTo>
                  <a:pt x="267855" y="557677"/>
                </a:lnTo>
                <a:lnTo>
                  <a:pt x="267880" y="550540"/>
                </a:lnTo>
                <a:lnTo>
                  <a:pt x="268109" y="544622"/>
                </a:lnTo>
                <a:lnTo>
                  <a:pt x="269138" y="531045"/>
                </a:lnTo>
                <a:lnTo>
                  <a:pt x="263905" y="524937"/>
                </a:lnTo>
                <a:lnTo>
                  <a:pt x="249847" y="523819"/>
                </a:lnTo>
                <a:close/>
              </a:path>
              <a:path w="991235" h="735964">
                <a:moveTo>
                  <a:pt x="875410" y="427515"/>
                </a:moveTo>
                <a:lnTo>
                  <a:pt x="864311" y="436087"/>
                </a:lnTo>
                <a:lnTo>
                  <a:pt x="863269" y="444063"/>
                </a:lnTo>
                <a:lnTo>
                  <a:pt x="867562" y="449626"/>
                </a:lnTo>
                <a:lnTo>
                  <a:pt x="873366" y="457253"/>
                </a:lnTo>
                <a:lnTo>
                  <a:pt x="899306" y="498460"/>
                </a:lnTo>
                <a:lnTo>
                  <a:pt x="907707" y="516656"/>
                </a:lnTo>
                <a:lnTo>
                  <a:pt x="912329" y="519437"/>
                </a:lnTo>
                <a:lnTo>
                  <a:pt x="918921" y="519437"/>
                </a:lnTo>
                <a:lnTo>
                  <a:pt x="920686" y="519069"/>
                </a:lnTo>
                <a:lnTo>
                  <a:pt x="922388" y="518320"/>
                </a:lnTo>
                <a:lnTo>
                  <a:pt x="928776" y="515424"/>
                </a:lnTo>
                <a:lnTo>
                  <a:pt x="931633" y="507919"/>
                </a:lnTo>
                <a:lnTo>
                  <a:pt x="928751" y="501518"/>
                </a:lnTo>
                <a:lnTo>
                  <a:pt x="911415" y="466555"/>
                </a:lnTo>
                <a:lnTo>
                  <a:pt x="887679" y="434119"/>
                </a:lnTo>
                <a:lnTo>
                  <a:pt x="883386" y="428556"/>
                </a:lnTo>
                <a:lnTo>
                  <a:pt x="875410" y="427515"/>
                </a:lnTo>
                <a:close/>
              </a:path>
              <a:path w="991235" h="735964">
                <a:moveTo>
                  <a:pt x="745655" y="398254"/>
                </a:moveTo>
                <a:lnTo>
                  <a:pt x="738543" y="398546"/>
                </a:lnTo>
                <a:lnTo>
                  <a:pt x="731532" y="398978"/>
                </a:lnTo>
                <a:lnTo>
                  <a:pt x="726211" y="405010"/>
                </a:lnTo>
                <a:lnTo>
                  <a:pt x="727138" y="419984"/>
                </a:lnTo>
                <a:lnTo>
                  <a:pt x="727392" y="428112"/>
                </a:lnTo>
                <a:lnTo>
                  <a:pt x="725804" y="473297"/>
                </a:lnTo>
                <a:lnTo>
                  <a:pt x="723811" y="492856"/>
                </a:lnTo>
                <a:lnTo>
                  <a:pt x="728840" y="499130"/>
                </a:lnTo>
                <a:lnTo>
                  <a:pt x="736282" y="499956"/>
                </a:lnTo>
                <a:lnTo>
                  <a:pt x="737222" y="499981"/>
                </a:lnTo>
                <a:lnTo>
                  <a:pt x="743610" y="499981"/>
                </a:lnTo>
                <a:lnTo>
                  <a:pt x="752040" y="462226"/>
                </a:lnTo>
                <a:lnTo>
                  <a:pt x="752779" y="436443"/>
                </a:lnTo>
                <a:lnTo>
                  <a:pt x="752698" y="428112"/>
                </a:lnTo>
                <a:lnTo>
                  <a:pt x="752590" y="423311"/>
                </a:lnTo>
                <a:lnTo>
                  <a:pt x="752342" y="416848"/>
                </a:lnTo>
                <a:lnTo>
                  <a:pt x="751992" y="410446"/>
                </a:lnTo>
                <a:lnTo>
                  <a:pt x="751573" y="403448"/>
                </a:lnTo>
                <a:lnTo>
                  <a:pt x="745655" y="398254"/>
                </a:lnTo>
                <a:close/>
              </a:path>
              <a:path w="991235" h="735964">
                <a:moveTo>
                  <a:pt x="303758" y="379141"/>
                </a:moveTo>
                <a:lnTo>
                  <a:pt x="273726" y="421987"/>
                </a:lnTo>
                <a:lnTo>
                  <a:pt x="259194" y="458617"/>
                </a:lnTo>
                <a:lnTo>
                  <a:pt x="256971" y="465272"/>
                </a:lnTo>
                <a:lnTo>
                  <a:pt x="260565" y="472473"/>
                </a:lnTo>
                <a:lnTo>
                  <a:pt x="267220" y="474670"/>
                </a:lnTo>
                <a:lnTo>
                  <a:pt x="268554" y="475127"/>
                </a:lnTo>
                <a:lnTo>
                  <a:pt x="269913" y="475330"/>
                </a:lnTo>
                <a:lnTo>
                  <a:pt x="276555" y="475330"/>
                </a:lnTo>
                <a:lnTo>
                  <a:pt x="281508" y="471965"/>
                </a:lnTo>
                <a:lnTo>
                  <a:pt x="283286" y="466656"/>
                </a:lnTo>
                <a:lnTo>
                  <a:pt x="289551" y="449480"/>
                </a:lnTo>
                <a:lnTo>
                  <a:pt x="296784" y="432641"/>
                </a:lnTo>
                <a:lnTo>
                  <a:pt x="304958" y="416195"/>
                </a:lnTo>
                <a:lnTo>
                  <a:pt x="314045" y="400197"/>
                </a:lnTo>
                <a:lnTo>
                  <a:pt x="317677" y="394190"/>
                </a:lnTo>
                <a:lnTo>
                  <a:pt x="315760" y="386392"/>
                </a:lnTo>
                <a:lnTo>
                  <a:pt x="303758" y="379141"/>
                </a:lnTo>
                <a:close/>
              </a:path>
              <a:path w="991235" h="735964">
                <a:moveTo>
                  <a:pt x="773366" y="319120"/>
                </a:moveTo>
                <a:lnTo>
                  <a:pt x="765390" y="320149"/>
                </a:lnTo>
                <a:lnTo>
                  <a:pt x="756843" y="331300"/>
                </a:lnTo>
                <a:lnTo>
                  <a:pt x="757910" y="339263"/>
                </a:lnTo>
                <a:lnTo>
                  <a:pt x="763473" y="343530"/>
                </a:lnTo>
                <a:lnTo>
                  <a:pt x="777519" y="354733"/>
                </a:lnTo>
                <a:lnTo>
                  <a:pt x="791454" y="366749"/>
                </a:lnTo>
                <a:lnTo>
                  <a:pt x="805231" y="379531"/>
                </a:lnTo>
                <a:lnTo>
                  <a:pt x="818807" y="393034"/>
                </a:lnTo>
                <a:lnTo>
                  <a:pt x="821283" y="395600"/>
                </a:lnTo>
                <a:lnTo>
                  <a:pt x="824598" y="396882"/>
                </a:lnTo>
                <a:lnTo>
                  <a:pt x="831100" y="396882"/>
                </a:lnTo>
                <a:lnTo>
                  <a:pt x="834288" y="395701"/>
                </a:lnTo>
                <a:lnTo>
                  <a:pt x="841794" y="388412"/>
                </a:lnTo>
                <a:lnTo>
                  <a:pt x="841908" y="380385"/>
                </a:lnTo>
                <a:lnTo>
                  <a:pt x="837018" y="375343"/>
                </a:lnTo>
                <a:lnTo>
                  <a:pt x="822789" y="361185"/>
                </a:lnTo>
                <a:lnTo>
                  <a:pt x="808329" y="347772"/>
                </a:lnTo>
                <a:lnTo>
                  <a:pt x="793688" y="335149"/>
                </a:lnTo>
                <a:lnTo>
                  <a:pt x="778916" y="323362"/>
                </a:lnTo>
                <a:lnTo>
                  <a:pt x="773366" y="319120"/>
                </a:lnTo>
                <a:close/>
              </a:path>
              <a:path w="991235" h="735964">
                <a:moveTo>
                  <a:pt x="631901" y="252306"/>
                </a:moveTo>
                <a:lnTo>
                  <a:pt x="624992" y="256509"/>
                </a:lnTo>
                <a:lnTo>
                  <a:pt x="621639" y="270136"/>
                </a:lnTo>
                <a:lnTo>
                  <a:pt x="625805" y="277007"/>
                </a:lnTo>
                <a:lnTo>
                  <a:pt x="632612" y="278684"/>
                </a:lnTo>
                <a:lnTo>
                  <a:pt x="649957" y="283490"/>
                </a:lnTo>
                <a:lnTo>
                  <a:pt x="667207" y="289359"/>
                </a:lnTo>
                <a:lnTo>
                  <a:pt x="684304" y="296270"/>
                </a:lnTo>
                <a:lnTo>
                  <a:pt x="702094" y="304617"/>
                </a:lnTo>
                <a:lnTo>
                  <a:pt x="702551" y="304769"/>
                </a:lnTo>
                <a:lnTo>
                  <a:pt x="716254" y="345447"/>
                </a:lnTo>
                <a:lnTo>
                  <a:pt x="721360" y="349105"/>
                </a:lnTo>
                <a:lnTo>
                  <a:pt x="728040" y="349105"/>
                </a:lnTo>
                <a:lnTo>
                  <a:pt x="729195" y="348953"/>
                </a:lnTo>
                <a:lnTo>
                  <a:pt x="737095" y="346730"/>
                </a:lnTo>
                <a:lnTo>
                  <a:pt x="741032" y="339720"/>
                </a:lnTo>
                <a:lnTo>
                  <a:pt x="739140" y="332963"/>
                </a:lnTo>
                <a:lnTo>
                  <a:pt x="733224" y="314036"/>
                </a:lnTo>
                <a:lnTo>
                  <a:pt x="726222" y="295546"/>
                </a:lnTo>
                <a:lnTo>
                  <a:pt x="718160" y="277556"/>
                </a:lnTo>
                <a:lnTo>
                  <a:pt x="713837" y="269273"/>
                </a:lnTo>
                <a:lnTo>
                  <a:pt x="685634" y="269273"/>
                </a:lnTo>
                <a:lnTo>
                  <a:pt x="673978" y="264788"/>
                </a:lnTo>
                <a:lnTo>
                  <a:pt x="662258" y="260746"/>
                </a:lnTo>
                <a:lnTo>
                  <a:pt x="650489" y="257155"/>
                </a:lnTo>
                <a:lnTo>
                  <a:pt x="638632" y="254007"/>
                </a:lnTo>
                <a:lnTo>
                  <a:pt x="631901" y="252306"/>
                </a:lnTo>
                <a:close/>
              </a:path>
              <a:path w="991235" h="735964">
                <a:moveTo>
                  <a:pt x="697890" y="251823"/>
                </a:moveTo>
                <a:lnTo>
                  <a:pt x="686714" y="258110"/>
                </a:lnTo>
                <a:lnTo>
                  <a:pt x="684352" y="263901"/>
                </a:lnTo>
                <a:lnTo>
                  <a:pt x="685634" y="269273"/>
                </a:lnTo>
                <a:lnTo>
                  <a:pt x="713837" y="269273"/>
                </a:lnTo>
                <a:lnTo>
                  <a:pt x="709066" y="260129"/>
                </a:lnTo>
                <a:lnTo>
                  <a:pt x="705650" y="254007"/>
                </a:lnTo>
                <a:lnTo>
                  <a:pt x="697890" y="251823"/>
                </a:lnTo>
                <a:close/>
              </a:path>
              <a:path w="991235" h="735964">
                <a:moveTo>
                  <a:pt x="413816" y="277172"/>
                </a:moveTo>
                <a:lnTo>
                  <a:pt x="368430" y="301750"/>
                </a:lnTo>
                <a:lnTo>
                  <a:pt x="335699" y="329560"/>
                </a:lnTo>
                <a:lnTo>
                  <a:pt x="335775" y="337599"/>
                </a:lnTo>
                <a:lnTo>
                  <a:pt x="343255" y="344939"/>
                </a:lnTo>
                <a:lnTo>
                  <a:pt x="346468" y="346146"/>
                </a:lnTo>
                <a:lnTo>
                  <a:pt x="352971" y="346146"/>
                </a:lnTo>
                <a:lnTo>
                  <a:pt x="356260" y="344889"/>
                </a:lnTo>
                <a:lnTo>
                  <a:pt x="362508" y="338513"/>
                </a:lnTo>
                <a:lnTo>
                  <a:pt x="366369" y="334779"/>
                </a:lnTo>
                <a:lnTo>
                  <a:pt x="418414" y="303106"/>
                </a:lnTo>
                <a:lnTo>
                  <a:pt x="424738" y="300083"/>
                </a:lnTo>
                <a:lnTo>
                  <a:pt x="427431" y="292514"/>
                </a:lnTo>
                <a:lnTo>
                  <a:pt x="421411" y="279839"/>
                </a:lnTo>
                <a:lnTo>
                  <a:pt x="413816" y="277172"/>
                </a:lnTo>
                <a:close/>
              </a:path>
              <a:path w="991235" h="735964">
                <a:moveTo>
                  <a:pt x="567182" y="244533"/>
                </a:moveTo>
                <a:lnTo>
                  <a:pt x="560158" y="244533"/>
                </a:lnTo>
                <a:lnTo>
                  <a:pt x="540601" y="245152"/>
                </a:lnTo>
                <a:lnTo>
                  <a:pt x="501333" y="249855"/>
                </a:lnTo>
                <a:lnTo>
                  <a:pt x="470712" y="262389"/>
                </a:lnTo>
                <a:lnTo>
                  <a:pt x="473722" y="275051"/>
                </a:lnTo>
                <a:lnTo>
                  <a:pt x="478929" y="278976"/>
                </a:lnTo>
                <a:lnTo>
                  <a:pt x="485647" y="278976"/>
                </a:lnTo>
                <a:lnTo>
                  <a:pt x="486638" y="278861"/>
                </a:lnTo>
                <a:lnTo>
                  <a:pt x="487629" y="278633"/>
                </a:lnTo>
                <a:lnTo>
                  <a:pt x="505763" y="274864"/>
                </a:lnTo>
                <a:lnTo>
                  <a:pt x="523948" y="272154"/>
                </a:lnTo>
                <a:lnTo>
                  <a:pt x="542118" y="270509"/>
                </a:lnTo>
                <a:lnTo>
                  <a:pt x="560209" y="269933"/>
                </a:lnTo>
                <a:lnTo>
                  <a:pt x="567220" y="269921"/>
                </a:lnTo>
                <a:lnTo>
                  <a:pt x="572896" y="264231"/>
                </a:lnTo>
                <a:lnTo>
                  <a:pt x="572871" y="250210"/>
                </a:lnTo>
                <a:lnTo>
                  <a:pt x="567182" y="244533"/>
                </a:lnTo>
                <a:close/>
              </a:path>
              <a:path w="991235" h="735964">
                <a:moveTo>
                  <a:pt x="598843" y="139771"/>
                </a:moveTo>
                <a:lnTo>
                  <a:pt x="590892" y="140952"/>
                </a:lnTo>
                <a:lnTo>
                  <a:pt x="586701" y="146553"/>
                </a:lnTo>
                <a:lnTo>
                  <a:pt x="582523" y="152192"/>
                </a:lnTo>
                <a:lnTo>
                  <a:pt x="583704" y="160154"/>
                </a:lnTo>
                <a:lnTo>
                  <a:pt x="589330" y="164333"/>
                </a:lnTo>
                <a:lnTo>
                  <a:pt x="604262" y="175955"/>
                </a:lnTo>
                <a:lnTo>
                  <a:pt x="618394" y="188048"/>
                </a:lnTo>
                <a:lnTo>
                  <a:pt x="631678" y="200568"/>
                </a:lnTo>
                <a:lnTo>
                  <a:pt x="644067" y="213469"/>
                </a:lnTo>
                <a:lnTo>
                  <a:pt x="646569" y="216225"/>
                </a:lnTo>
                <a:lnTo>
                  <a:pt x="649998" y="217609"/>
                </a:lnTo>
                <a:lnTo>
                  <a:pt x="656501" y="217609"/>
                </a:lnTo>
                <a:lnTo>
                  <a:pt x="659561" y="216517"/>
                </a:lnTo>
                <a:lnTo>
                  <a:pt x="667181" y="209570"/>
                </a:lnTo>
                <a:lnTo>
                  <a:pt x="667550" y="201544"/>
                </a:lnTo>
                <a:lnTo>
                  <a:pt x="662825" y="196349"/>
                </a:lnTo>
                <a:lnTo>
                  <a:pt x="649594" y="182572"/>
                </a:lnTo>
                <a:lnTo>
                  <a:pt x="635425" y="169214"/>
                </a:lnTo>
                <a:lnTo>
                  <a:pt x="620370" y="156321"/>
                </a:lnTo>
                <a:lnTo>
                  <a:pt x="604481" y="143937"/>
                </a:lnTo>
                <a:lnTo>
                  <a:pt x="598843" y="139771"/>
                </a:lnTo>
                <a:close/>
              </a:path>
              <a:path w="991235" h="735964">
                <a:moveTo>
                  <a:pt x="461098" y="67813"/>
                </a:moveTo>
                <a:lnTo>
                  <a:pt x="453720" y="71039"/>
                </a:lnTo>
                <a:lnTo>
                  <a:pt x="448640" y="84120"/>
                </a:lnTo>
                <a:lnTo>
                  <a:pt x="451878" y="91486"/>
                </a:lnTo>
                <a:lnTo>
                  <a:pt x="458431" y="94026"/>
                </a:lnTo>
                <a:lnTo>
                  <a:pt x="476293" y="101236"/>
                </a:lnTo>
                <a:lnTo>
                  <a:pt x="493622" y="108808"/>
                </a:lnTo>
                <a:lnTo>
                  <a:pt x="510358" y="116714"/>
                </a:lnTo>
                <a:lnTo>
                  <a:pt x="526440" y="124925"/>
                </a:lnTo>
                <a:lnTo>
                  <a:pt x="528345" y="125928"/>
                </a:lnTo>
                <a:lnTo>
                  <a:pt x="530377" y="126411"/>
                </a:lnTo>
                <a:lnTo>
                  <a:pt x="536943" y="126411"/>
                </a:lnTo>
                <a:lnTo>
                  <a:pt x="541337" y="123947"/>
                </a:lnTo>
                <a:lnTo>
                  <a:pt x="546900" y="113457"/>
                </a:lnTo>
                <a:lnTo>
                  <a:pt x="544550" y="105773"/>
                </a:lnTo>
                <a:lnTo>
                  <a:pt x="504183" y="85710"/>
                </a:lnTo>
                <a:lnTo>
                  <a:pt x="467613" y="70327"/>
                </a:lnTo>
                <a:lnTo>
                  <a:pt x="461098" y="67813"/>
                </a:lnTo>
                <a:close/>
              </a:path>
              <a:path w="991235" h="735964">
                <a:moveTo>
                  <a:pt x="312292" y="26068"/>
                </a:moveTo>
                <a:lnTo>
                  <a:pt x="305625" y="30437"/>
                </a:lnTo>
                <a:lnTo>
                  <a:pt x="302767" y="44165"/>
                </a:lnTo>
                <a:lnTo>
                  <a:pt x="307187" y="50884"/>
                </a:lnTo>
                <a:lnTo>
                  <a:pt x="332826" y="56372"/>
                </a:lnTo>
                <a:lnTo>
                  <a:pt x="351312" y="60712"/>
                </a:lnTo>
                <a:lnTo>
                  <a:pt x="369452" y="65326"/>
                </a:lnTo>
                <a:lnTo>
                  <a:pt x="388353" y="70518"/>
                </a:lnTo>
                <a:lnTo>
                  <a:pt x="389521" y="70683"/>
                </a:lnTo>
                <a:lnTo>
                  <a:pt x="396201" y="70683"/>
                </a:lnTo>
                <a:lnTo>
                  <a:pt x="401294" y="67051"/>
                </a:lnTo>
                <a:lnTo>
                  <a:pt x="404812" y="54719"/>
                </a:lnTo>
                <a:lnTo>
                  <a:pt x="400900" y="47683"/>
                </a:lnTo>
                <a:lnTo>
                  <a:pt x="375973" y="40773"/>
                </a:lnTo>
                <a:lnTo>
                  <a:pt x="357374" y="36041"/>
                </a:lnTo>
                <a:lnTo>
                  <a:pt x="338428" y="31589"/>
                </a:lnTo>
                <a:lnTo>
                  <a:pt x="319201" y="27439"/>
                </a:lnTo>
                <a:lnTo>
                  <a:pt x="312292" y="26068"/>
                </a:lnTo>
                <a:close/>
              </a:path>
              <a:path w="991235" h="735964">
                <a:moveTo>
                  <a:pt x="159689" y="4808"/>
                </a:moveTo>
                <a:lnTo>
                  <a:pt x="153555" y="10040"/>
                </a:lnTo>
                <a:lnTo>
                  <a:pt x="152336" y="24023"/>
                </a:lnTo>
                <a:lnTo>
                  <a:pt x="157518" y="30170"/>
                </a:lnTo>
                <a:lnTo>
                  <a:pt x="183556" y="32571"/>
                </a:lnTo>
                <a:lnTo>
                  <a:pt x="202476" y="34607"/>
                </a:lnTo>
                <a:lnTo>
                  <a:pt x="221195" y="36879"/>
                </a:lnTo>
                <a:lnTo>
                  <a:pt x="240258" y="39466"/>
                </a:lnTo>
                <a:lnTo>
                  <a:pt x="240868" y="39504"/>
                </a:lnTo>
                <a:lnTo>
                  <a:pt x="247675" y="39504"/>
                </a:lnTo>
                <a:lnTo>
                  <a:pt x="253110" y="34932"/>
                </a:lnTo>
                <a:lnTo>
                  <a:pt x="255003" y="21648"/>
                </a:lnTo>
                <a:lnTo>
                  <a:pt x="250177" y="15222"/>
                </a:lnTo>
                <a:lnTo>
                  <a:pt x="224444" y="11682"/>
                </a:lnTo>
                <a:lnTo>
                  <a:pt x="205376" y="9371"/>
                </a:lnTo>
                <a:lnTo>
                  <a:pt x="186105" y="7302"/>
                </a:lnTo>
                <a:lnTo>
                  <a:pt x="159689" y="4808"/>
                </a:lnTo>
                <a:close/>
              </a:path>
              <a:path w="991235" h="735964">
                <a:moveTo>
                  <a:pt x="33247" y="0"/>
                </a:moveTo>
                <a:lnTo>
                  <a:pt x="17824" y="272"/>
                </a:lnTo>
                <a:lnTo>
                  <a:pt x="12433" y="452"/>
                </a:lnTo>
                <a:lnTo>
                  <a:pt x="5435" y="757"/>
                </a:lnTo>
                <a:lnTo>
                  <a:pt x="0" y="6688"/>
                </a:lnTo>
                <a:lnTo>
                  <a:pt x="622" y="20708"/>
                </a:lnTo>
                <a:lnTo>
                  <a:pt x="6489" y="26322"/>
                </a:lnTo>
                <a:lnTo>
                  <a:pt x="13550" y="25827"/>
                </a:lnTo>
                <a:lnTo>
                  <a:pt x="18957" y="25646"/>
                </a:lnTo>
                <a:lnTo>
                  <a:pt x="34056" y="25393"/>
                </a:lnTo>
                <a:lnTo>
                  <a:pt x="96986" y="25393"/>
                </a:lnTo>
                <a:lnTo>
                  <a:pt x="101790" y="20785"/>
                </a:lnTo>
                <a:lnTo>
                  <a:pt x="102285" y="6904"/>
                </a:lnTo>
                <a:lnTo>
                  <a:pt x="96786" y="1023"/>
                </a:lnTo>
                <a:lnTo>
                  <a:pt x="57601" y="39"/>
                </a:lnTo>
                <a:lnTo>
                  <a:pt x="33247" y="0"/>
                </a:lnTo>
                <a:close/>
              </a:path>
              <a:path w="991235" h="735964">
                <a:moveTo>
                  <a:pt x="96986" y="25393"/>
                </a:moveTo>
                <a:lnTo>
                  <a:pt x="34056" y="25393"/>
                </a:lnTo>
                <a:lnTo>
                  <a:pt x="57740" y="25443"/>
                </a:lnTo>
                <a:lnTo>
                  <a:pt x="89344" y="26182"/>
                </a:lnTo>
                <a:lnTo>
                  <a:pt x="96164" y="26182"/>
                </a:lnTo>
                <a:lnTo>
                  <a:pt x="96986" y="25393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303228" y="1338413"/>
            <a:ext cx="567055" cy="430530"/>
          </a:xfrm>
          <a:custGeom>
            <a:avLst/>
            <a:gdLst/>
            <a:ahLst/>
            <a:cxnLst/>
            <a:rect l="l" t="t" r="r" b="b"/>
            <a:pathLst>
              <a:path w="567054" h="430530">
                <a:moveTo>
                  <a:pt x="560232" y="249262"/>
                </a:moveTo>
                <a:lnTo>
                  <a:pt x="534822" y="249262"/>
                </a:lnTo>
                <a:lnTo>
                  <a:pt x="541350" y="424954"/>
                </a:lnTo>
                <a:lnTo>
                  <a:pt x="546989" y="430326"/>
                </a:lnTo>
                <a:lnTo>
                  <a:pt x="554266" y="430326"/>
                </a:lnTo>
                <a:lnTo>
                  <a:pt x="561276" y="430060"/>
                </a:lnTo>
                <a:lnTo>
                  <a:pt x="566737" y="424167"/>
                </a:lnTo>
                <a:lnTo>
                  <a:pt x="560232" y="249262"/>
                </a:lnTo>
                <a:close/>
              </a:path>
              <a:path w="567054" h="430530">
                <a:moveTo>
                  <a:pt x="389453" y="139700"/>
                </a:moveTo>
                <a:lnTo>
                  <a:pt x="364058" y="139700"/>
                </a:lnTo>
                <a:lnTo>
                  <a:pt x="363651" y="323405"/>
                </a:lnTo>
                <a:lnTo>
                  <a:pt x="365988" y="327545"/>
                </a:lnTo>
                <a:lnTo>
                  <a:pt x="373646" y="332155"/>
                </a:lnTo>
                <a:lnTo>
                  <a:pt x="378383" y="332282"/>
                </a:lnTo>
                <a:lnTo>
                  <a:pt x="443309" y="297827"/>
                </a:lnTo>
                <a:lnTo>
                  <a:pt x="389115" y="297827"/>
                </a:lnTo>
                <a:lnTo>
                  <a:pt x="389453" y="139700"/>
                </a:lnTo>
                <a:close/>
              </a:path>
              <a:path w="567054" h="430530">
                <a:moveTo>
                  <a:pt x="544652" y="215277"/>
                </a:moveTo>
                <a:lnTo>
                  <a:pt x="389115" y="297827"/>
                </a:lnTo>
                <a:lnTo>
                  <a:pt x="443309" y="297827"/>
                </a:lnTo>
                <a:lnTo>
                  <a:pt x="534822" y="249262"/>
                </a:lnTo>
                <a:lnTo>
                  <a:pt x="560232" y="249262"/>
                </a:lnTo>
                <a:lnTo>
                  <a:pt x="559282" y="223710"/>
                </a:lnTo>
                <a:lnTo>
                  <a:pt x="556882" y="219735"/>
                </a:lnTo>
                <a:lnTo>
                  <a:pt x="549300" y="215353"/>
                </a:lnTo>
                <a:lnTo>
                  <a:pt x="544652" y="215277"/>
                </a:lnTo>
                <a:close/>
              </a:path>
              <a:path w="567054" h="430530">
                <a:moveTo>
                  <a:pt x="190886" y="34201"/>
                </a:moveTo>
                <a:lnTo>
                  <a:pt x="165430" y="34201"/>
                </a:lnTo>
                <a:lnTo>
                  <a:pt x="178371" y="224307"/>
                </a:lnTo>
                <a:lnTo>
                  <a:pt x="180848" y="228168"/>
                </a:lnTo>
                <a:lnTo>
                  <a:pt x="188417" y="232333"/>
                </a:lnTo>
                <a:lnTo>
                  <a:pt x="193014" y="232359"/>
                </a:lnTo>
                <a:lnTo>
                  <a:pt x="255421" y="198551"/>
                </a:lnTo>
                <a:lnTo>
                  <a:pt x="202082" y="198551"/>
                </a:lnTo>
                <a:lnTo>
                  <a:pt x="190886" y="34201"/>
                </a:lnTo>
                <a:close/>
              </a:path>
              <a:path w="567054" h="430530">
                <a:moveTo>
                  <a:pt x="374700" y="105067"/>
                </a:moveTo>
                <a:lnTo>
                  <a:pt x="202082" y="198551"/>
                </a:lnTo>
                <a:lnTo>
                  <a:pt x="255421" y="198551"/>
                </a:lnTo>
                <a:lnTo>
                  <a:pt x="364058" y="139700"/>
                </a:lnTo>
                <a:lnTo>
                  <a:pt x="389453" y="139700"/>
                </a:lnTo>
                <a:lnTo>
                  <a:pt x="389509" y="113906"/>
                </a:lnTo>
                <a:lnTo>
                  <a:pt x="387159" y="109753"/>
                </a:lnTo>
                <a:lnTo>
                  <a:pt x="379476" y="105156"/>
                </a:lnTo>
                <a:lnTo>
                  <a:pt x="374700" y="105067"/>
                </a:lnTo>
                <a:close/>
              </a:path>
              <a:path w="567054" h="430530">
                <a:moveTo>
                  <a:pt x="178904" y="0"/>
                </a:moveTo>
                <a:lnTo>
                  <a:pt x="174294" y="25"/>
                </a:lnTo>
                <a:lnTo>
                  <a:pt x="2146" y="97231"/>
                </a:lnTo>
                <a:lnTo>
                  <a:pt x="0" y="104978"/>
                </a:lnTo>
                <a:lnTo>
                  <a:pt x="6896" y="117195"/>
                </a:lnTo>
                <a:lnTo>
                  <a:pt x="14605" y="119367"/>
                </a:lnTo>
                <a:lnTo>
                  <a:pt x="165430" y="34201"/>
                </a:lnTo>
                <a:lnTo>
                  <a:pt x="190886" y="34201"/>
                </a:lnTo>
                <a:lnTo>
                  <a:pt x="189103" y="8026"/>
                </a:lnTo>
                <a:lnTo>
                  <a:pt x="186588" y="4127"/>
                </a:lnTo>
                <a:lnTo>
                  <a:pt x="178904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029080" y="985780"/>
            <a:ext cx="439420" cy="433070"/>
          </a:xfrm>
          <a:custGeom>
            <a:avLst/>
            <a:gdLst/>
            <a:ahLst/>
            <a:cxnLst/>
            <a:rect l="l" t="t" r="r" b="b"/>
            <a:pathLst>
              <a:path w="439419" h="433069">
                <a:moveTo>
                  <a:pt x="111569" y="0"/>
                </a:moveTo>
                <a:lnTo>
                  <a:pt x="113643" y="34188"/>
                </a:lnTo>
                <a:lnTo>
                  <a:pt x="115458" y="64739"/>
                </a:lnTo>
                <a:lnTo>
                  <a:pt x="117513" y="96060"/>
                </a:lnTo>
                <a:lnTo>
                  <a:pt x="119976" y="127050"/>
                </a:lnTo>
                <a:lnTo>
                  <a:pt x="120235" y="140309"/>
                </a:lnTo>
                <a:lnTo>
                  <a:pt x="117814" y="151901"/>
                </a:lnTo>
                <a:lnTo>
                  <a:pt x="111693" y="161812"/>
                </a:lnTo>
                <a:lnTo>
                  <a:pt x="100850" y="170027"/>
                </a:lnTo>
                <a:lnTo>
                  <a:pt x="93539" y="174654"/>
                </a:lnTo>
                <a:lnTo>
                  <a:pt x="86620" y="180014"/>
                </a:lnTo>
                <a:lnTo>
                  <a:pt x="79873" y="185695"/>
                </a:lnTo>
                <a:lnTo>
                  <a:pt x="73075" y="191287"/>
                </a:lnTo>
                <a:lnTo>
                  <a:pt x="0" y="248704"/>
                </a:lnTo>
                <a:lnTo>
                  <a:pt x="7302" y="251040"/>
                </a:lnTo>
                <a:lnTo>
                  <a:pt x="11925" y="252755"/>
                </a:lnTo>
                <a:lnTo>
                  <a:pt x="104959" y="277049"/>
                </a:lnTo>
                <a:lnTo>
                  <a:pt x="134505" y="284226"/>
                </a:lnTo>
                <a:lnTo>
                  <a:pt x="141730" y="286716"/>
                </a:lnTo>
                <a:lnTo>
                  <a:pt x="147080" y="290409"/>
                </a:lnTo>
                <a:lnTo>
                  <a:pt x="151013" y="295489"/>
                </a:lnTo>
                <a:lnTo>
                  <a:pt x="153987" y="302145"/>
                </a:lnTo>
                <a:lnTo>
                  <a:pt x="165448" y="334303"/>
                </a:lnTo>
                <a:lnTo>
                  <a:pt x="177161" y="366644"/>
                </a:lnTo>
                <a:lnTo>
                  <a:pt x="201345" y="432943"/>
                </a:lnTo>
                <a:lnTo>
                  <a:pt x="205701" y="426466"/>
                </a:lnTo>
                <a:lnTo>
                  <a:pt x="208813" y="422046"/>
                </a:lnTo>
                <a:lnTo>
                  <a:pt x="244582" y="366214"/>
                </a:lnTo>
                <a:lnTo>
                  <a:pt x="260906" y="340516"/>
                </a:lnTo>
                <a:lnTo>
                  <a:pt x="277025" y="314693"/>
                </a:lnTo>
                <a:lnTo>
                  <a:pt x="282498" y="305803"/>
                </a:lnTo>
                <a:lnTo>
                  <a:pt x="288569" y="302818"/>
                </a:lnTo>
                <a:lnTo>
                  <a:pt x="438861" y="297319"/>
                </a:lnTo>
                <a:lnTo>
                  <a:pt x="421388" y="275532"/>
                </a:lnTo>
                <a:lnTo>
                  <a:pt x="404666" y="254398"/>
                </a:lnTo>
                <a:lnTo>
                  <a:pt x="387944" y="234195"/>
                </a:lnTo>
                <a:lnTo>
                  <a:pt x="370471" y="215201"/>
                </a:lnTo>
                <a:lnTo>
                  <a:pt x="355456" y="196628"/>
                </a:lnTo>
                <a:lnTo>
                  <a:pt x="347397" y="177457"/>
                </a:lnTo>
                <a:lnTo>
                  <a:pt x="346541" y="156676"/>
                </a:lnTo>
                <a:lnTo>
                  <a:pt x="353136" y="133273"/>
                </a:lnTo>
                <a:lnTo>
                  <a:pt x="361966" y="108879"/>
                </a:lnTo>
                <a:lnTo>
                  <a:pt x="369347" y="83224"/>
                </a:lnTo>
                <a:lnTo>
                  <a:pt x="239847" y="83224"/>
                </a:lnTo>
                <a:lnTo>
                  <a:pt x="232270" y="81111"/>
                </a:lnTo>
                <a:lnTo>
                  <a:pt x="224574" y="76390"/>
                </a:lnTo>
                <a:lnTo>
                  <a:pt x="212608" y="67635"/>
                </a:lnTo>
                <a:lnTo>
                  <a:pt x="200345" y="59272"/>
                </a:lnTo>
                <a:lnTo>
                  <a:pt x="175564" y="42887"/>
                </a:lnTo>
                <a:lnTo>
                  <a:pt x="111569" y="0"/>
                </a:lnTo>
                <a:close/>
              </a:path>
              <a:path w="439419" h="433069">
                <a:moveTo>
                  <a:pt x="383019" y="31089"/>
                </a:moveTo>
                <a:lnTo>
                  <a:pt x="376389" y="33147"/>
                </a:lnTo>
                <a:lnTo>
                  <a:pt x="372122" y="34188"/>
                </a:lnTo>
                <a:lnTo>
                  <a:pt x="312090" y="57619"/>
                </a:lnTo>
                <a:lnTo>
                  <a:pt x="284198" y="68699"/>
                </a:lnTo>
                <a:lnTo>
                  <a:pt x="256425" y="80124"/>
                </a:lnTo>
                <a:lnTo>
                  <a:pt x="247750" y="82853"/>
                </a:lnTo>
                <a:lnTo>
                  <a:pt x="239847" y="83224"/>
                </a:lnTo>
                <a:lnTo>
                  <a:pt x="369347" y="83224"/>
                </a:lnTo>
                <a:lnTo>
                  <a:pt x="375948" y="57611"/>
                </a:lnTo>
                <a:lnTo>
                  <a:pt x="383019" y="31089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0" y="794888"/>
            <a:ext cx="477520" cy="208279"/>
          </a:xfrm>
          <a:custGeom>
            <a:avLst/>
            <a:gdLst/>
            <a:ahLst/>
            <a:cxnLst/>
            <a:rect l="l" t="t" r="r" b="b"/>
            <a:pathLst>
              <a:path w="477520" h="208280">
                <a:moveTo>
                  <a:pt x="310409" y="38177"/>
                </a:moveTo>
                <a:lnTo>
                  <a:pt x="119841" y="38177"/>
                </a:lnTo>
                <a:lnTo>
                  <a:pt x="167349" y="38642"/>
                </a:lnTo>
                <a:lnTo>
                  <a:pt x="213885" y="45202"/>
                </a:lnTo>
                <a:lnTo>
                  <a:pt x="258907" y="57628"/>
                </a:lnTo>
                <a:lnTo>
                  <a:pt x="301876" y="75692"/>
                </a:lnTo>
                <a:lnTo>
                  <a:pt x="342252" y="99168"/>
                </a:lnTo>
                <a:lnTo>
                  <a:pt x="379493" y="127828"/>
                </a:lnTo>
                <a:lnTo>
                  <a:pt x="413059" y="161443"/>
                </a:lnTo>
                <a:lnTo>
                  <a:pt x="442410" y="199786"/>
                </a:lnTo>
                <a:lnTo>
                  <a:pt x="447758" y="205128"/>
                </a:lnTo>
                <a:lnTo>
                  <a:pt x="454509" y="207901"/>
                </a:lnTo>
                <a:lnTo>
                  <a:pt x="461815" y="207941"/>
                </a:lnTo>
                <a:lnTo>
                  <a:pt x="468826" y="205082"/>
                </a:lnTo>
                <a:lnTo>
                  <a:pt x="474165" y="199728"/>
                </a:lnTo>
                <a:lnTo>
                  <a:pt x="476942" y="192974"/>
                </a:lnTo>
                <a:lnTo>
                  <a:pt x="476985" y="185671"/>
                </a:lnTo>
                <a:lnTo>
                  <a:pt x="474122" y="178666"/>
                </a:lnTo>
                <a:lnTo>
                  <a:pt x="445158" y="140310"/>
                </a:lnTo>
                <a:lnTo>
                  <a:pt x="412370" y="106165"/>
                </a:lnTo>
                <a:lnTo>
                  <a:pt x="376194" y="76415"/>
                </a:lnTo>
                <a:lnTo>
                  <a:pt x="337068" y="51244"/>
                </a:lnTo>
                <a:lnTo>
                  <a:pt x="310409" y="38177"/>
                </a:lnTo>
                <a:close/>
              </a:path>
              <a:path w="477520" h="208280">
                <a:moveTo>
                  <a:pt x="159789" y="0"/>
                </a:moveTo>
                <a:lnTo>
                  <a:pt x="112460" y="465"/>
                </a:lnTo>
                <a:lnTo>
                  <a:pt x="64801" y="6606"/>
                </a:lnTo>
                <a:lnTo>
                  <a:pt x="15671" y="19172"/>
                </a:lnTo>
                <a:lnTo>
                  <a:pt x="0" y="25358"/>
                </a:lnTo>
                <a:lnTo>
                  <a:pt x="0" y="66483"/>
                </a:lnTo>
                <a:lnTo>
                  <a:pt x="22632" y="57002"/>
                </a:lnTo>
                <a:lnTo>
                  <a:pt x="71901" y="44033"/>
                </a:lnTo>
                <a:lnTo>
                  <a:pt x="119841" y="38177"/>
                </a:lnTo>
                <a:lnTo>
                  <a:pt x="310409" y="38177"/>
                </a:lnTo>
                <a:lnTo>
                  <a:pt x="295427" y="30833"/>
                </a:lnTo>
                <a:lnTo>
                  <a:pt x="251709" y="15367"/>
                </a:lnTo>
                <a:lnTo>
                  <a:pt x="206351" y="5028"/>
                </a:lnTo>
                <a:lnTo>
                  <a:pt x="159789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0" y="976238"/>
            <a:ext cx="324485" cy="95250"/>
          </a:xfrm>
          <a:custGeom>
            <a:avLst/>
            <a:gdLst/>
            <a:ahLst/>
            <a:cxnLst/>
            <a:rect l="l" t="t" r="r" b="b"/>
            <a:pathLst>
              <a:path w="324485" h="95250">
                <a:moveTo>
                  <a:pt x="138244" y="0"/>
                </a:moveTo>
                <a:lnTo>
                  <a:pt x="91080" y="5882"/>
                </a:lnTo>
                <a:lnTo>
                  <a:pt x="45821" y="20376"/>
                </a:lnTo>
                <a:lnTo>
                  <a:pt x="4177" y="42791"/>
                </a:lnTo>
                <a:lnTo>
                  <a:pt x="0" y="46123"/>
                </a:lnTo>
                <a:lnTo>
                  <a:pt x="0" y="95218"/>
                </a:lnTo>
                <a:lnTo>
                  <a:pt x="8375" y="86845"/>
                </a:lnTo>
                <a:lnTo>
                  <a:pt x="51302" y="59729"/>
                </a:lnTo>
                <a:lnTo>
                  <a:pt x="99284" y="43093"/>
                </a:lnTo>
                <a:lnTo>
                  <a:pt x="149829" y="38021"/>
                </a:lnTo>
                <a:lnTo>
                  <a:pt x="282602" y="38021"/>
                </a:lnTo>
                <a:lnTo>
                  <a:pt x="275960" y="33601"/>
                </a:lnTo>
                <a:lnTo>
                  <a:pt x="231697" y="14105"/>
                </a:lnTo>
                <a:lnTo>
                  <a:pt x="185454" y="2823"/>
                </a:lnTo>
                <a:lnTo>
                  <a:pt x="138244" y="0"/>
                </a:lnTo>
                <a:close/>
              </a:path>
              <a:path w="324485" h="95250">
                <a:moveTo>
                  <a:pt x="282602" y="38021"/>
                </a:moveTo>
                <a:lnTo>
                  <a:pt x="149829" y="38021"/>
                </a:lnTo>
                <a:lnTo>
                  <a:pt x="200183" y="44569"/>
                </a:lnTo>
                <a:lnTo>
                  <a:pt x="248646" y="62324"/>
                </a:lnTo>
                <a:lnTo>
                  <a:pt x="293518" y="90870"/>
                </a:lnTo>
                <a:lnTo>
                  <a:pt x="300257" y="94325"/>
                </a:lnTo>
                <a:lnTo>
                  <a:pt x="307537" y="94904"/>
                </a:lnTo>
                <a:lnTo>
                  <a:pt x="314501" y="92705"/>
                </a:lnTo>
                <a:lnTo>
                  <a:pt x="320290" y="87822"/>
                </a:lnTo>
                <a:lnTo>
                  <a:pt x="323730" y="81089"/>
                </a:lnTo>
                <a:lnTo>
                  <a:pt x="324303" y="73810"/>
                </a:lnTo>
                <a:lnTo>
                  <a:pt x="322104" y="66847"/>
                </a:lnTo>
                <a:lnTo>
                  <a:pt x="317229" y="61064"/>
                </a:lnTo>
                <a:lnTo>
                  <a:pt x="282602" y="38021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003993" y="60540"/>
            <a:ext cx="439420" cy="433070"/>
          </a:xfrm>
          <a:custGeom>
            <a:avLst/>
            <a:gdLst/>
            <a:ahLst/>
            <a:cxnLst/>
            <a:rect l="l" t="t" r="r" b="b"/>
            <a:pathLst>
              <a:path w="439420" h="433070">
                <a:moveTo>
                  <a:pt x="111569" y="0"/>
                </a:moveTo>
                <a:lnTo>
                  <a:pt x="113643" y="34188"/>
                </a:lnTo>
                <a:lnTo>
                  <a:pt x="115458" y="64744"/>
                </a:lnTo>
                <a:lnTo>
                  <a:pt x="117513" y="96065"/>
                </a:lnTo>
                <a:lnTo>
                  <a:pt x="119976" y="127050"/>
                </a:lnTo>
                <a:lnTo>
                  <a:pt x="120235" y="140309"/>
                </a:lnTo>
                <a:lnTo>
                  <a:pt x="117814" y="151901"/>
                </a:lnTo>
                <a:lnTo>
                  <a:pt x="111693" y="161812"/>
                </a:lnTo>
                <a:lnTo>
                  <a:pt x="100850" y="170027"/>
                </a:lnTo>
                <a:lnTo>
                  <a:pt x="93539" y="174654"/>
                </a:lnTo>
                <a:lnTo>
                  <a:pt x="86620" y="180014"/>
                </a:lnTo>
                <a:lnTo>
                  <a:pt x="79873" y="185695"/>
                </a:lnTo>
                <a:lnTo>
                  <a:pt x="73075" y="191287"/>
                </a:lnTo>
                <a:lnTo>
                  <a:pt x="0" y="248704"/>
                </a:lnTo>
                <a:lnTo>
                  <a:pt x="7302" y="251040"/>
                </a:lnTo>
                <a:lnTo>
                  <a:pt x="11925" y="252755"/>
                </a:lnTo>
                <a:lnTo>
                  <a:pt x="104959" y="277049"/>
                </a:lnTo>
                <a:lnTo>
                  <a:pt x="134505" y="284226"/>
                </a:lnTo>
                <a:lnTo>
                  <a:pt x="141730" y="286716"/>
                </a:lnTo>
                <a:lnTo>
                  <a:pt x="147080" y="290409"/>
                </a:lnTo>
                <a:lnTo>
                  <a:pt x="151013" y="295489"/>
                </a:lnTo>
                <a:lnTo>
                  <a:pt x="153987" y="302145"/>
                </a:lnTo>
                <a:lnTo>
                  <a:pt x="165448" y="334303"/>
                </a:lnTo>
                <a:lnTo>
                  <a:pt x="177161" y="366644"/>
                </a:lnTo>
                <a:lnTo>
                  <a:pt x="201345" y="432943"/>
                </a:lnTo>
                <a:lnTo>
                  <a:pt x="205701" y="426466"/>
                </a:lnTo>
                <a:lnTo>
                  <a:pt x="208813" y="422046"/>
                </a:lnTo>
                <a:lnTo>
                  <a:pt x="244582" y="366218"/>
                </a:lnTo>
                <a:lnTo>
                  <a:pt x="260906" y="340518"/>
                </a:lnTo>
                <a:lnTo>
                  <a:pt x="277025" y="314693"/>
                </a:lnTo>
                <a:lnTo>
                  <a:pt x="282498" y="305803"/>
                </a:lnTo>
                <a:lnTo>
                  <a:pt x="288569" y="302818"/>
                </a:lnTo>
                <a:lnTo>
                  <a:pt x="438861" y="297319"/>
                </a:lnTo>
                <a:lnTo>
                  <a:pt x="421388" y="275532"/>
                </a:lnTo>
                <a:lnTo>
                  <a:pt x="404666" y="254398"/>
                </a:lnTo>
                <a:lnTo>
                  <a:pt x="387944" y="234195"/>
                </a:lnTo>
                <a:lnTo>
                  <a:pt x="370471" y="215201"/>
                </a:lnTo>
                <a:lnTo>
                  <a:pt x="355456" y="196633"/>
                </a:lnTo>
                <a:lnTo>
                  <a:pt x="347397" y="177461"/>
                </a:lnTo>
                <a:lnTo>
                  <a:pt x="346541" y="156678"/>
                </a:lnTo>
                <a:lnTo>
                  <a:pt x="353136" y="133273"/>
                </a:lnTo>
                <a:lnTo>
                  <a:pt x="361966" y="108879"/>
                </a:lnTo>
                <a:lnTo>
                  <a:pt x="369346" y="83229"/>
                </a:lnTo>
                <a:lnTo>
                  <a:pt x="239847" y="83229"/>
                </a:lnTo>
                <a:lnTo>
                  <a:pt x="232270" y="81113"/>
                </a:lnTo>
                <a:lnTo>
                  <a:pt x="224574" y="76390"/>
                </a:lnTo>
                <a:lnTo>
                  <a:pt x="212608" y="67635"/>
                </a:lnTo>
                <a:lnTo>
                  <a:pt x="200345" y="59272"/>
                </a:lnTo>
                <a:lnTo>
                  <a:pt x="175564" y="42887"/>
                </a:lnTo>
                <a:lnTo>
                  <a:pt x="111569" y="0"/>
                </a:lnTo>
                <a:close/>
              </a:path>
              <a:path w="439420" h="433070">
                <a:moveTo>
                  <a:pt x="383019" y="31089"/>
                </a:moveTo>
                <a:lnTo>
                  <a:pt x="376389" y="33147"/>
                </a:lnTo>
                <a:lnTo>
                  <a:pt x="372122" y="34188"/>
                </a:lnTo>
                <a:lnTo>
                  <a:pt x="312090" y="57619"/>
                </a:lnTo>
                <a:lnTo>
                  <a:pt x="284198" y="68699"/>
                </a:lnTo>
                <a:lnTo>
                  <a:pt x="256425" y="80124"/>
                </a:lnTo>
                <a:lnTo>
                  <a:pt x="247750" y="82859"/>
                </a:lnTo>
                <a:lnTo>
                  <a:pt x="239847" y="83229"/>
                </a:lnTo>
                <a:lnTo>
                  <a:pt x="369346" y="83229"/>
                </a:lnTo>
                <a:lnTo>
                  <a:pt x="375948" y="57611"/>
                </a:lnTo>
                <a:lnTo>
                  <a:pt x="383019" y="31089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717773" y="2138288"/>
            <a:ext cx="735330" cy="364490"/>
          </a:xfrm>
          <a:custGeom>
            <a:avLst/>
            <a:gdLst/>
            <a:ahLst/>
            <a:cxnLst/>
            <a:rect l="l" t="t" r="r" b="b"/>
            <a:pathLst>
              <a:path w="735329" h="364489">
                <a:moveTo>
                  <a:pt x="417536" y="0"/>
                </a:moveTo>
                <a:lnTo>
                  <a:pt x="370210" y="468"/>
                </a:lnTo>
                <a:lnTo>
                  <a:pt x="322554" y="6616"/>
                </a:lnTo>
                <a:lnTo>
                  <a:pt x="273421" y="19181"/>
                </a:lnTo>
                <a:lnTo>
                  <a:pt x="226977" y="37513"/>
                </a:lnTo>
                <a:lnTo>
                  <a:pt x="183620" y="61198"/>
                </a:lnTo>
                <a:lnTo>
                  <a:pt x="143749" y="89822"/>
                </a:lnTo>
                <a:lnTo>
                  <a:pt x="107761" y="122970"/>
                </a:lnTo>
                <a:lnTo>
                  <a:pt x="76054" y="160230"/>
                </a:lnTo>
                <a:lnTo>
                  <a:pt x="49026" y="201186"/>
                </a:lnTo>
                <a:lnTo>
                  <a:pt x="27076" y="245426"/>
                </a:lnTo>
                <a:lnTo>
                  <a:pt x="10601" y="292535"/>
                </a:lnTo>
                <a:lnTo>
                  <a:pt x="0" y="342099"/>
                </a:lnTo>
                <a:lnTo>
                  <a:pt x="387" y="349658"/>
                </a:lnTo>
                <a:lnTo>
                  <a:pt x="17932" y="363956"/>
                </a:lnTo>
                <a:lnTo>
                  <a:pt x="28130" y="363956"/>
                </a:lnTo>
                <a:lnTo>
                  <a:pt x="36271" y="357161"/>
                </a:lnTo>
                <a:lnTo>
                  <a:pt x="37668" y="347713"/>
                </a:lnTo>
                <a:lnTo>
                  <a:pt x="48671" y="297995"/>
                </a:lnTo>
                <a:lnTo>
                  <a:pt x="66186" y="251073"/>
                </a:lnTo>
                <a:lnTo>
                  <a:pt x="89720" y="207459"/>
                </a:lnTo>
                <a:lnTo>
                  <a:pt x="118779" y="167668"/>
                </a:lnTo>
                <a:lnTo>
                  <a:pt x="152869" y="132215"/>
                </a:lnTo>
                <a:lnTo>
                  <a:pt x="191495" y="101611"/>
                </a:lnTo>
                <a:lnTo>
                  <a:pt x="234164" y="76372"/>
                </a:lnTo>
                <a:lnTo>
                  <a:pt x="280381" y="57012"/>
                </a:lnTo>
                <a:lnTo>
                  <a:pt x="329653" y="44043"/>
                </a:lnTo>
                <a:lnTo>
                  <a:pt x="377580" y="38183"/>
                </a:lnTo>
                <a:lnTo>
                  <a:pt x="568164" y="38183"/>
                </a:lnTo>
                <a:lnTo>
                  <a:pt x="553170" y="30833"/>
                </a:lnTo>
                <a:lnTo>
                  <a:pt x="509453" y="15366"/>
                </a:lnTo>
                <a:lnTo>
                  <a:pt x="464096" y="5027"/>
                </a:lnTo>
                <a:lnTo>
                  <a:pt x="417536" y="0"/>
                </a:lnTo>
                <a:close/>
              </a:path>
              <a:path w="735329" h="364489">
                <a:moveTo>
                  <a:pt x="568164" y="38183"/>
                </a:moveTo>
                <a:lnTo>
                  <a:pt x="377580" y="38183"/>
                </a:lnTo>
                <a:lnTo>
                  <a:pt x="425082" y="38647"/>
                </a:lnTo>
                <a:lnTo>
                  <a:pt x="471615" y="45206"/>
                </a:lnTo>
                <a:lnTo>
                  <a:pt x="516640" y="57632"/>
                </a:lnTo>
                <a:lnTo>
                  <a:pt x="559615" y="75698"/>
                </a:lnTo>
                <a:lnTo>
                  <a:pt x="599997" y="99175"/>
                </a:lnTo>
                <a:lnTo>
                  <a:pt x="637246" y="127836"/>
                </a:lnTo>
                <a:lnTo>
                  <a:pt x="670819" y="161452"/>
                </a:lnTo>
                <a:lnTo>
                  <a:pt x="700176" y="199796"/>
                </a:lnTo>
                <a:lnTo>
                  <a:pt x="705528" y="205136"/>
                </a:lnTo>
                <a:lnTo>
                  <a:pt x="712287" y="207906"/>
                </a:lnTo>
                <a:lnTo>
                  <a:pt x="719591" y="207945"/>
                </a:lnTo>
                <a:lnTo>
                  <a:pt x="726579" y="205092"/>
                </a:lnTo>
                <a:lnTo>
                  <a:pt x="731925" y="199737"/>
                </a:lnTo>
                <a:lnTo>
                  <a:pt x="734704" y="192984"/>
                </a:lnTo>
                <a:lnTo>
                  <a:pt x="734745" y="185680"/>
                </a:lnTo>
                <a:lnTo>
                  <a:pt x="731875" y="178676"/>
                </a:lnTo>
                <a:lnTo>
                  <a:pt x="702908" y="140319"/>
                </a:lnTo>
                <a:lnTo>
                  <a:pt x="670117" y="106172"/>
                </a:lnTo>
                <a:lnTo>
                  <a:pt x="633864" y="76372"/>
                </a:lnTo>
                <a:lnTo>
                  <a:pt x="594811" y="51246"/>
                </a:lnTo>
                <a:lnTo>
                  <a:pt x="568164" y="38183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882645" y="2319643"/>
            <a:ext cx="417195" cy="179070"/>
          </a:xfrm>
          <a:custGeom>
            <a:avLst/>
            <a:gdLst/>
            <a:ahLst/>
            <a:cxnLst/>
            <a:rect l="l" t="t" r="r" b="b"/>
            <a:pathLst>
              <a:path w="417195" h="179069">
                <a:moveTo>
                  <a:pt x="231114" y="0"/>
                </a:moveTo>
                <a:lnTo>
                  <a:pt x="183962" y="5881"/>
                </a:lnTo>
                <a:lnTo>
                  <a:pt x="138707" y="20375"/>
                </a:lnTo>
                <a:lnTo>
                  <a:pt x="97064" y="42790"/>
                </a:lnTo>
                <a:lnTo>
                  <a:pt x="59849" y="72473"/>
                </a:lnTo>
                <a:lnTo>
                  <a:pt x="27883" y="108774"/>
                </a:lnTo>
                <a:lnTo>
                  <a:pt x="1983" y="151042"/>
                </a:lnTo>
                <a:lnTo>
                  <a:pt x="0" y="158339"/>
                </a:lnTo>
                <a:lnTo>
                  <a:pt x="934" y="165582"/>
                </a:lnTo>
                <a:lnTo>
                  <a:pt x="4514" y="171946"/>
                </a:lnTo>
                <a:lnTo>
                  <a:pt x="10467" y="176607"/>
                </a:lnTo>
                <a:lnTo>
                  <a:pt x="13210" y="177991"/>
                </a:lnTo>
                <a:lnTo>
                  <a:pt x="16118" y="178639"/>
                </a:lnTo>
                <a:lnTo>
                  <a:pt x="25974" y="178639"/>
                </a:lnTo>
                <a:lnTo>
                  <a:pt x="32692" y="174791"/>
                </a:lnTo>
                <a:lnTo>
                  <a:pt x="36045" y="168123"/>
                </a:lnTo>
                <a:lnTo>
                  <a:pt x="64755" y="123341"/>
                </a:lnTo>
                <a:lnTo>
                  <a:pt x="101262" y="86843"/>
                </a:lnTo>
                <a:lnTo>
                  <a:pt x="144194" y="59728"/>
                </a:lnTo>
                <a:lnTo>
                  <a:pt x="192178" y="43092"/>
                </a:lnTo>
                <a:lnTo>
                  <a:pt x="242698" y="38009"/>
                </a:lnTo>
                <a:lnTo>
                  <a:pt x="375467" y="38009"/>
                </a:lnTo>
                <a:lnTo>
                  <a:pt x="368835" y="33598"/>
                </a:lnTo>
                <a:lnTo>
                  <a:pt x="324566" y="14107"/>
                </a:lnTo>
                <a:lnTo>
                  <a:pt x="278321" y="2824"/>
                </a:lnTo>
                <a:lnTo>
                  <a:pt x="231114" y="0"/>
                </a:lnTo>
                <a:close/>
              </a:path>
              <a:path w="417195" h="179069">
                <a:moveTo>
                  <a:pt x="375467" y="38009"/>
                </a:moveTo>
                <a:lnTo>
                  <a:pt x="242698" y="38009"/>
                </a:lnTo>
                <a:lnTo>
                  <a:pt x="293047" y="44560"/>
                </a:lnTo>
                <a:lnTo>
                  <a:pt x="341517" y="62325"/>
                </a:lnTo>
                <a:lnTo>
                  <a:pt x="386400" y="90882"/>
                </a:lnTo>
                <a:lnTo>
                  <a:pt x="393143" y="94322"/>
                </a:lnTo>
                <a:lnTo>
                  <a:pt x="400422" y="94895"/>
                </a:lnTo>
                <a:lnTo>
                  <a:pt x="407379" y="92697"/>
                </a:lnTo>
                <a:lnTo>
                  <a:pt x="413158" y="87821"/>
                </a:lnTo>
                <a:lnTo>
                  <a:pt x="416604" y="81088"/>
                </a:lnTo>
                <a:lnTo>
                  <a:pt x="417178" y="73807"/>
                </a:lnTo>
                <a:lnTo>
                  <a:pt x="414980" y="66840"/>
                </a:lnTo>
                <a:lnTo>
                  <a:pt x="410110" y="61050"/>
                </a:lnTo>
                <a:lnTo>
                  <a:pt x="375467" y="38009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878760" y="3015250"/>
            <a:ext cx="693420" cy="1343025"/>
          </a:xfrm>
          <a:custGeom>
            <a:avLst/>
            <a:gdLst/>
            <a:ahLst/>
            <a:cxnLst/>
            <a:rect l="l" t="t" r="r" b="b"/>
            <a:pathLst>
              <a:path w="693420" h="1343025">
                <a:moveTo>
                  <a:pt x="579297" y="1289461"/>
                </a:moveTo>
                <a:lnTo>
                  <a:pt x="538181" y="1305421"/>
                </a:lnTo>
                <a:lnTo>
                  <a:pt x="495401" y="1320284"/>
                </a:lnTo>
                <a:lnTo>
                  <a:pt x="491807" y="1327472"/>
                </a:lnTo>
                <a:lnTo>
                  <a:pt x="495795" y="1339448"/>
                </a:lnTo>
                <a:lnTo>
                  <a:pt x="500748" y="1342813"/>
                </a:lnTo>
                <a:lnTo>
                  <a:pt x="507403" y="1342813"/>
                </a:lnTo>
                <a:lnTo>
                  <a:pt x="546957" y="1329256"/>
                </a:lnTo>
                <a:lnTo>
                  <a:pt x="588810" y="1313019"/>
                </a:lnTo>
                <a:lnTo>
                  <a:pt x="591947" y="1305615"/>
                </a:lnTo>
                <a:lnTo>
                  <a:pt x="586689" y="1292610"/>
                </a:lnTo>
                <a:lnTo>
                  <a:pt x="579297" y="1289461"/>
                </a:lnTo>
                <a:close/>
              </a:path>
              <a:path w="693420" h="1343025">
                <a:moveTo>
                  <a:pt x="693239" y="1233628"/>
                </a:moveTo>
                <a:lnTo>
                  <a:pt x="658480" y="1252776"/>
                </a:lnTo>
                <a:lnTo>
                  <a:pt x="635139" y="1264518"/>
                </a:lnTo>
                <a:lnTo>
                  <a:pt x="632548" y="1272138"/>
                </a:lnTo>
                <a:lnTo>
                  <a:pt x="637870" y="1282907"/>
                </a:lnTo>
                <a:lnTo>
                  <a:pt x="642366" y="1285498"/>
                </a:lnTo>
                <a:lnTo>
                  <a:pt x="648944" y="1285498"/>
                </a:lnTo>
                <a:lnTo>
                  <a:pt x="687403" y="1266110"/>
                </a:lnTo>
                <a:lnTo>
                  <a:pt x="693239" y="1262823"/>
                </a:lnTo>
                <a:lnTo>
                  <a:pt x="693239" y="1233628"/>
                </a:lnTo>
                <a:close/>
              </a:path>
              <a:path w="693420" h="1343025">
                <a:moveTo>
                  <a:pt x="417893" y="741799"/>
                </a:moveTo>
                <a:lnTo>
                  <a:pt x="411365" y="746434"/>
                </a:lnTo>
                <a:lnTo>
                  <a:pt x="408813" y="760214"/>
                </a:lnTo>
                <a:lnTo>
                  <a:pt x="413372" y="766830"/>
                </a:lnTo>
                <a:lnTo>
                  <a:pt x="459905" y="771771"/>
                </a:lnTo>
                <a:lnTo>
                  <a:pt x="470147" y="771523"/>
                </a:lnTo>
                <a:lnTo>
                  <a:pt x="512102" y="759833"/>
                </a:lnTo>
                <a:lnTo>
                  <a:pt x="509483" y="746366"/>
                </a:lnTo>
                <a:lnTo>
                  <a:pt x="460544" y="746366"/>
                </a:lnTo>
                <a:lnTo>
                  <a:pt x="442711" y="745584"/>
                </a:lnTo>
                <a:lnTo>
                  <a:pt x="424878" y="743132"/>
                </a:lnTo>
                <a:lnTo>
                  <a:pt x="417893" y="741799"/>
                </a:lnTo>
                <a:close/>
              </a:path>
              <a:path w="693420" h="1343025">
                <a:moveTo>
                  <a:pt x="502704" y="741545"/>
                </a:moveTo>
                <a:lnTo>
                  <a:pt x="495858" y="742903"/>
                </a:lnTo>
                <a:lnTo>
                  <a:pt x="478290" y="745473"/>
                </a:lnTo>
                <a:lnTo>
                  <a:pt x="460544" y="746366"/>
                </a:lnTo>
                <a:lnTo>
                  <a:pt x="509483" y="746366"/>
                </a:lnTo>
                <a:lnTo>
                  <a:pt x="509422" y="746053"/>
                </a:lnTo>
                <a:lnTo>
                  <a:pt x="502704" y="741545"/>
                </a:lnTo>
                <a:close/>
              </a:path>
              <a:path w="693420" h="1343025">
                <a:moveTo>
                  <a:pt x="291261" y="667021"/>
                </a:moveTo>
                <a:lnTo>
                  <a:pt x="280073" y="675492"/>
                </a:lnTo>
                <a:lnTo>
                  <a:pt x="278968" y="683455"/>
                </a:lnTo>
                <a:lnTo>
                  <a:pt x="283210" y="689043"/>
                </a:lnTo>
                <a:lnTo>
                  <a:pt x="310965" y="718316"/>
                </a:lnTo>
                <a:lnTo>
                  <a:pt x="345122" y="741341"/>
                </a:lnTo>
                <a:lnTo>
                  <a:pt x="349072" y="742827"/>
                </a:lnTo>
                <a:lnTo>
                  <a:pt x="355625" y="742827"/>
                </a:lnTo>
                <a:lnTo>
                  <a:pt x="360019" y="740376"/>
                </a:lnTo>
                <a:lnTo>
                  <a:pt x="365594" y="729886"/>
                </a:lnTo>
                <a:lnTo>
                  <a:pt x="363245" y="722202"/>
                </a:lnTo>
                <a:lnTo>
                  <a:pt x="357060" y="718913"/>
                </a:lnTo>
                <a:lnTo>
                  <a:pt x="341571" y="709631"/>
                </a:lnTo>
                <a:lnTo>
                  <a:pt x="327444" y="698976"/>
                </a:lnTo>
                <a:lnTo>
                  <a:pt x="314726" y="686990"/>
                </a:lnTo>
                <a:lnTo>
                  <a:pt x="303466" y="673714"/>
                </a:lnTo>
                <a:lnTo>
                  <a:pt x="299212" y="668126"/>
                </a:lnTo>
                <a:lnTo>
                  <a:pt x="291261" y="667021"/>
                </a:lnTo>
                <a:close/>
              </a:path>
              <a:path w="693420" h="1343025">
                <a:moveTo>
                  <a:pt x="626287" y="668558"/>
                </a:moveTo>
                <a:lnTo>
                  <a:pt x="592313" y="697776"/>
                </a:lnTo>
                <a:lnTo>
                  <a:pt x="556717" y="720856"/>
                </a:lnTo>
                <a:lnTo>
                  <a:pt x="554609" y="728629"/>
                </a:lnTo>
                <a:lnTo>
                  <a:pt x="560451" y="738789"/>
                </a:lnTo>
                <a:lnTo>
                  <a:pt x="564730" y="741075"/>
                </a:lnTo>
                <a:lnTo>
                  <a:pt x="571284" y="741075"/>
                </a:lnTo>
                <a:lnTo>
                  <a:pt x="607445" y="718181"/>
                </a:lnTo>
                <a:lnTo>
                  <a:pt x="638594" y="691862"/>
                </a:lnTo>
                <a:lnTo>
                  <a:pt x="643928" y="679010"/>
                </a:lnTo>
                <a:lnTo>
                  <a:pt x="634314" y="668799"/>
                </a:lnTo>
                <a:lnTo>
                  <a:pt x="626287" y="668558"/>
                </a:lnTo>
                <a:close/>
              </a:path>
              <a:path w="693420" h="1343025">
                <a:moveTo>
                  <a:pt x="693239" y="585414"/>
                </a:moveTo>
                <a:lnTo>
                  <a:pt x="685176" y="597721"/>
                </a:lnTo>
                <a:lnTo>
                  <a:pt x="670509" y="618075"/>
                </a:lnTo>
                <a:lnTo>
                  <a:pt x="666267" y="623663"/>
                </a:lnTo>
                <a:lnTo>
                  <a:pt x="667372" y="631626"/>
                </a:lnTo>
                <a:lnTo>
                  <a:pt x="675246" y="637608"/>
                </a:lnTo>
                <a:lnTo>
                  <a:pt x="677951" y="638446"/>
                </a:lnTo>
                <a:lnTo>
                  <a:pt x="684466" y="638446"/>
                </a:lnTo>
                <a:lnTo>
                  <a:pt x="688251" y="636706"/>
                </a:lnTo>
                <a:lnTo>
                  <a:pt x="690753" y="633429"/>
                </a:lnTo>
                <a:lnTo>
                  <a:pt x="693239" y="629988"/>
                </a:lnTo>
                <a:lnTo>
                  <a:pt x="693239" y="585414"/>
                </a:lnTo>
                <a:close/>
              </a:path>
              <a:path w="693420" h="1343025">
                <a:moveTo>
                  <a:pt x="249910" y="523892"/>
                </a:moveTo>
                <a:lnTo>
                  <a:pt x="243827" y="529150"/>
                </a:lnTo>
                <a:lnTo>
                  <a:pt x="242760" y="543374"/>
                </a:lnTo>
                <a:lnTo>
                  <a:pt x="242468" y="550575"/>
                </a:lnTo>
                <a:lnTo>
                  <a:pt x="242468" y="557725"/>
                </a:lnTo>
                <a:lnTo>
                  <a:pt x="246242" y="601821"/>
                </a:lnTo>
                <a:lnTo>
                  <a:pt x="255739" y="625492"/>
                </a:lnTo>
                <a:lnTo>
                  <a:pt x="262458" y="625492"/>
                </a:lnTo>
                <a:lnTo>
                  <a:pt x="263448" y="625378"/>
                </a:lnTo>
                <a:lnTo>
                  <a:pt x="271284" y="623485"/>
                </a:lnTo>
                <a:lnTo>
                  <a:pt x="275475" y="616627"/>
                </a:lnTo>
                <a:lnTo>
                  <a:pt x="273824" y="609807"/>
                </a:lnTo>
                <a:lnTo>
                  <a:pt x="271234" y="597328"/>
                </a:lnTo>
                <a:lnTo>
                  <a:pt x="269374" y="584455"/>
                </a:lnTo>
                <a:lnTo>
                  <a:pt x="268250" y="571235"/>
                </a:lnTo>
                <a:lnTo>
                  <a:pt x="267868" y="557725"/>
                </a:lnTo>
                <a:lnTo>
                  <a:pt x="267893" y="550575"/>
                </a:lnTo>
                <a:lnTo>
                  <a:pt x="268135" y="544631"/>
                </a:lnTo>
                <a:lnTo>
                  <a:pt x="269163" y="531055"/>
                </a:lnTo>
                <a:lnTo>
                  <a:pt x="263918" y="524959"/>
                </a:lnTo>
                <a:lnTo>
                  <a:pt x="249910" y="523892"/>
                </a:lnTo>
                <a:close/>
              </a:path>
              <a:path w="693420" h="1343025">
                <a:moveTo>
                  <a:pt x="303771" y="379175"/>
                </a:moveTo>
                <a:lnTo>
                  <a:pt x="273746" y="422019"/>
                </a:lnTo>
                <a:lnTo>
                  <a:pt x="259219" y="458639"/>
                </a:lnTo>
                <a:lnTo>
                  <a:pt x="256997" y="465294"/>
                </a:lnTo>
                <a:lnTo>
                  <a:pt x="260591" y="472495"/>
                </a:lnTo>
                <a:lnTo>
                  <a:pt x="268579" y="475149"/>
                </a:lnTo>
                <a:lnTo>
                  <a:pt x="269925" y="475353"/>
                </a:lnTo>
                <a:lnTo>
                  <a:pt x="276580" y="475353"/>
                </a:lnTo>
                <a:lnTo>
                  <a:pt x="281520" y="472000"/>
                </a:lnTo>
                <a:lnTo>
                  <a:pt x="283298" y="466678"/>
                </a:lnTo>
                <a:lnTo>
                  <a:pt x="289564" y="449517"/>
                </a:lnTo>
                <a:lnTo>
                  <a:pt x="296799" y="432682"/>
                </a:lnTo>
                <a:lnTo>
                  <a:pt x="304976" y="416231"/>
                </a:lnTo>
                <a:lnTo>
                  <a:pt x="314071" y="400219"/>
                </a:lnTo>
                <a:lnTo>
                  <a:pt x="317703" y="394225"/>
                </a:lnTo>
                <a:lnTo>
                  <a:pt x="315785" y="386414"/>
                </a:lnTo>
                <a:lnTo>
                  <a:pt x="303771" y="379175"/>
                </a:lnTo>
                <a:close/>
              </a:path>
              <a:path w="693420" h="1343025">
                <a:moveTo>
                  <a:pt x="631901" y="252379"/>
                </a:moveTo>
                <a:lnTo>
                  <a:pt x="624979" y="256532"/>
                </a:lnTo>
                <a:lnTo>
                  <a:pt x="621652" y="270146"/>
                </a:lnTo>
                <a:lnTo>
                  <a:pt x="625805" y="277029"/>
                </a:lnTo>
                <a:lnTo>
                  <a:pt x="632625" y="278706"/>
                </a:lnTo>
                <a:lnTo>
                  <a:pt x="649964" y="283512"/>
                </a:lnTo>
                <a:lnTo>
                  <a:pt x="667213" y="289382"/>
                </a:lnTo>
                <a:lnTo>
                  <a:pt x="684310" y="296292"/>
                </a:lnTo>
                <a:lnTo>
                  <a:pt x="693239" y="300485"/>
                </a:lnTo>
                <a:lnTo>
                  <a:pt x="693239" y="269295"/>
                </a:lnTo>
                <a:lnTo>
                  <a:pt x="685660" y="269295"/>
                </a:lnTo>
                <a:lnTo>
                  <a:pt x="674001" y="264810"/>
                </a:lnTo>
                <a:lnTo>
                  <a:pt x="662274" y="260769"/>
                </a:lnTo>
                <a:lnTo>
                  <a:pt x="650493" y="257177"/>
                </a:lnTo>
                <a:lnTo>
                  <a:pt x="638670" y="254042"/>
                </a:lnTo>
                <a:lnTo>
                  <a:pt x="631901" y="252379"/>
                </a:lnTo>
                <a:close/>
              </a:path>
              <a:path w="693420" h="1343025">
                <a:moveTo>
                  <a:pt x="693239" y="254460"/>
                </a:moveTo>
                <a:lnTo>
                  <a:pt x="686739" y="258119"/>
                </a:lnTo>
                <a:lnTo>
                  <a:pt x="684364" y="263910"/>
                </a:lnTo>
                <a:lnTo>
                  <a:pt x="685660" y="269295"/>
                </a:lnTo>
                <a:lnTo>
                  <a:pt x="693239" y="269295"/>
                </a:lnTo>
                <a:lnTo>
                  <a:pt x="693239" y="254460"/>
                </a:lnTo>
                <a:close/>
              </a:path>
              <a:path w="693420" h="1343025">
                <a:moveTo>
                  <a:pt x="413842" y="277156"/>
                </a:moveTo>
                <a:lnTo>
                  <a:pt x="368446" y="301769"/>
                </a:lnTo>
                <a:lnTo>
                  <a:pt x="335711" y="329569"/>
                </a:lnTo>
                <a:lnTo>
                  <a:pt x="335788" y="337621"/>
                </a:lnTo>
                <a:lnTo>
                  <a:pt x="343268" y="344949"/>
                </a:lnTo>
                <a:lnTo>
                  <a:pt x="346481" y="346155"/>
                </a:lnTo>
                <a:lnTo>
                  <a:pt x="352971" y="346155"/>
                </a:lnTo>
                <a:lnTo>
                  <a:pt x="356260" y="344898"/>
                </a:lnTo>
                <a:lnTo>
                  <a:pt x="362508" y="338535"/>
                </a:lnTo>
                <a:lnTo>
                  <a:pt x="366356" y="334802"/>
                </a:lnTo>
                <a:lnTo>
                  <a:pt x="418426" y="303115"/>
                </a:lnTo>
                <a:lnTo>
                  <a:pt x="424751" y="300105"/>
                </a:lnTo>
                <a:lnTo>
                  <a:pt x="427456" y="292523"/>
                </a:lnTo>
                <a:lnTo>
                  <a:pt x="421424" y="279861"/>
                </a:lnTo>
                <a:lnTo>
                  <a:pt x="413842" y="277156"/>
                </a:lnTo>
                <a:close/>
              </a:path>
              <a:path w="693420" h="1343025">
                <a:moveTo>
                  <a:pt x="567207" y="244568"/>
                </a:moveTo>
                <a:lnTo>
                  <a:pt x="560197" y="244568"/>
                </a:lnTo>
                <a:lnTo>
                  <a:pt x="540646" y="245179"/>
                </a:lnTo>
                <a:lnTo>
                  <a:pt x="501368" y="249872"/>
                </a:lnTo>
                <a:lnTo>
                  <a:pt x="470738" y="262412"/>
                </a:lnTo>
                <a:lnTo>
                  <a:pt x="473735" y="275074"/>
                </a:lnTo>
                <a:lnTo>
                  <a:pt x="478955" y="278998"/>
                </a:lnTo>
                <a:lnTo>
                  <a:pt x="485673" y="278998"/>
                </a:lnTo>
                <a:lnTo>
                  <a:pt x="486664" y="278884"/>
                </a:lnTo>
                <a:lnTo>
                  <a:pt x="487654" y="278655"/>
                </a:lnTo>
                <a:lnTo>
                  <a:pt x="505795" y="274885"/>
                </a:lnTo>
                <a:lnTo>
                  <a:pt x="523981" y="272173"/>
                </a:lnTo>
                <a:lnTo>
                  <a:pt x="542145" y="270531"/>
                </a:lnTo>
                <a:lnTo>
                  <a:pt x="560222" y="269968"/>
                </a:lnTo>
                <a:lnTo>
                  <a:pt x="567232" y="269955"/>
                </a:lnTo>
                <a:lnTo>
                  <a:pt x="572922" y="264266"/>
                </a:lnTo>
                <a:lnTo>
                  <a:pt x="572897" y="250245"/>
                </a:lnTo>
                <a:lnTo>
                  <a:pt x="567207" y="244568"/>
                </a:lnTo>
                <a:close/>
              </a:path>
              <a:path w="693420" h="1343025">
                <a:moveTo>
                  <a:pt x="598855" y="139768"/>
                </a:moveTo>
                <a:lnTo>
                  <a:pt x="590918" y="140962"/>
                </a:lnTo>
                <a:lnTo>
                  <a:pt x="582536" y="152201"/>
                </a:lnTo>
                <a:lnTo>
                  <a:pt x="583704" y="160164"/>
                </a:lnTo>
                <a:lnTo>
                  <a:pt x="589343" y="164342"/>
                </a:lnTo>
                <a:lnTo>
                  <a:pt x="604280" y="175972"/>
                </a:lnTo>
                <a:lnTo>
                  <a:pt x="618410" y="188067"/>
                </a:lnTo>
                <a:lnTo>
                  <a:pt x="631688" y="200584"/>
                </a:lnTo>
                <a:lnTo>
                  <a:pt x="644067" y="213479"/>
                </a:lnTo>
                <a:lnTo>
                  <a:pt x="646569" y="216222"/>
                </a:lnTo>
                <a:lnTo>
                  <a:pt x="650011" y="217619"/>
                </a:lnTo>
                <a:lnTo>
                  <a:pt x="656526" y="217619"/>
                </a:lnTo>
                <a:lnTo>
                  <a:pt x="659587" y="216514"/>
                </a:lnTo>
                <a:lnTo>
                  <a:pt x="667207" y="209580"/>
                </a:lnTo>
                <a:lnTo>
                  <a:pt x="667575" y="201541"/>
                </a:lnTo>
                <a:lnTo>
                  <a:pt x="662851" y="196359"/>
                </a:lnTo>
                <a:lnTo>
                  <a:pt x="649619" y="182581"/>
                </a:lnTo>
                <a:lnTo>
                  <a:pt x="635449" y="169225"/>
                </a:lnTo>
                <a:lnTo>
                  <a:pt x="620390" y="156336"/>
                </a:lnTo>
                <a:lnTo>
                  <a:pt x="604494" y="143959"/>
                </a:lnTo>
                <a:lnTo>
                  <a:pt x="598855" y="139768"/>
                </a:lnTo>
                <a:close/>
              </a:path>
              <a:path w="693420" h="1343025">
                <a:moveTo>
                  <a:pt x="461073" y="67784"/>
                </a:moveTo>
                <a:lnTo>
                  <a:pt x="453720" y="71048"/>
                </a:lnTo>
                <a:lnTo>
                  <a:pt x="448652" y="84129"/>
                </a:lnTo>
                <a:lnTo>
                  <a:pt x="451878" y="91482"/>
                </a:lnTo>
                <a:lnTo>
                  <a:pt x="458419" y="94022"/>
                </a:lnTo>
                <a:lnTo>
                  <a:pt x="476296" y="101247"/>
                </a:lnTo>
                <a:lnTo>
                  <a:pt x="493636" y="108826"/>
                </a:lnTo>
                <a:lnTo>
                  <a:pt x="510375" y="116731"/>
                </a:lnTo>
                <a:lnTo>
                  <a:pt x="526453" y="124934"/>
                </a:lnTo>
                <a:lnTo>
                  <a:pt x="528345" y="125937"/>
                </a:lnTo>
                <a:lnTo>
                  <a:pt x="530377" y="126407"/>
                </a:lnTo>
                <a:lnTo>
                  <a:pt x="536943" y="126407"/>
                </a:lnTo>
                <a:lnTo>
                  <a:pt x="541337" y="123956"/>
                </a:lnTo>
                <a:lnTo>
                  <a:pt x="546912" y="113466"/>
                </a:lnTo>
                <a:lnTo>
                  <a:pt x="544550" y="105783"/>
                </a:lnTo>
                <a:lnTo>
                  <a:pt x="504204" y="85726"/>
                </a:lnTo>
                <a:lnTo>
                  <a:pt x="467626" y="70350"/>
                </a:lnTo>
                <a:lnTo>
                  <a:pt x="461073" y="67784"/>
                </a:lnTo>
                <a:close/>
              </a:path>
              <a:path w="693420" h="1343025">
                <a:moveTo>
                  <a:pt x="312356" y="26065"/>
                </a:moveTo>
                <a:lnTo>
                  <a:pt x="305612" y="30433"/>
                </a:lnTo>
                <a:lnTo>
                  <a:pt x="302780" y="44175"/>
                </a:lnTo>
                <a:lnTo>
                  <a:pt x="307200" y="50893"/>
                </a:lnTo>
                <a:lnTo>
                  <a:pt x="332889" y="56385"/>
                </a:lnTo>
                <a:lnTo>
                  <a:pt x="351391" y="60734"/>
                </a:lnTo>
                <a:lnTo>
                  <a:pt x="369515" y="65348"/>
                </a:lnTo>
                <a:lnTo>
                  <a:pt x="388353" y="70540"/>
                </a:lnTo>
                <a:lnTo>
                  <a:pt x="389521" y="70705"/>
                </a:lnTo>
                <a:lnTo>
                  <a:pt x="396214" y="70705"/>
                </a:lnTo>
                <a:lnTo>
                  <a:pt x="401294" y="67060"/>
                </a:lnTo>
                <a:lnTo>
                  <a:pt x="404812" y="54741"/>
                </a:lnTo>
                <a:lnTo>
                  <a:pt x="400913" y="47718"/>
                </a:lnTo>
                <a:lnTo>
                  <a:pt x="357451" y="36064"/>
                </a:lnTo>
                <a:lnTo>
                  <a:pt x="319201" y="27436"/>
                </a:lnTo>
                <a:lnTo>
                  <a:pt x="312356" y="26065"/>
                </a:lnTo>
                <a:close/>
              </a:path>
              <a:path w="693420" h="1343025">
                <a:moveTo>
                  <a:pt x="159880" y="4805"/>
                </a:moveTo>
                <a:lnTo>
                  <a:pt x="153568" y="10050"/>
                </a:lnTo>
                <a:lnTo>
                  <a:pt x="152349" y="24020"/>
                </a:lnTo>
                <a:lnTo>
                  <a:pt x="157530" y="30179"/>
                </a:lnTo>
                <a:lnTo>
                  <a:pt x="183529" y="32579"/>
                </a:lnTo>
                <a:lnTo>
                  <a:pt x="202444" y="34612"/>
                </a:lnTo>
                <a:lnTo>
                  <a:pt x="221178" y="36883"/>
                </a:lnTo>
                <a:lnTo>
                  <a:pt x="240271" y="39476"/>
                </a:lnTo>
                <a:lnTo>
                  <a:pt x="240880" y="39514"/>
                </a:lnTo>
                <a:lnTo>
                  <a:pt x="247700" y="39514"/>
                </a:lnTo>
                <a:lnTo>
                  <a:pt x="253136" y="34942"/>
                </a:lnTo>
                <a:lnTo>
                  <a:pt x="255028" y="21658"/>
                </a:lnTo>
                <a:lnTo>
                  <a:pt x="250202" y="15232"/>
                </a:lnTo>
                <a:lnTo>
                  <a:pt x="224432" y="11690"/>
                </a:lnTo>
                <a:lnTo>
                  <a:pt x="205347" y="9375"/>
                </a:lnTo>
                <a:lnTo>
                  <a:pt x="186084" y="7306"/>
                </a:lnTo>
                <a:lnTo>
                  <a:pt x="159880" y="4805"/>
                </a:lnTo>
                <a:close/>
              </a:path>
              <a:path w="693420" h="1343025">
                <a:moveTo>
                  <a:pt x="96980" y="25409"/>
                </a:moveTo>
                <a:lnTo>
                  <a:pt x="34075" y="25409"/>
                </a:lnTo>
                <a:lnTo>
                  <a:pt x="57749" y="25459"/>
                </a:lnTo>
                <a:lnTo>
                  <a:pt x="89344" y="26192"/>
                </a:lnTo>
                <a:lnTo>
                  <a:pt x="96164" y="26192"/>
                </a:lnTo>
                <a:lnTo>
                  <a:pt x="96980" y="25409"/>
                </a:lnTo>
                <a:close/>
              </a:path>
              <a:path w="693420" h="1343025">
                <a:moveTo>
                  <a:pt x="33262" y="0"/>
                </a:moveTo>
                <a:lnTo>
                  <a:pt x="17831" y="278"/>
                </a:lnTo>
                <a:lnTo>
                  <a:pt x="5435" y="766"/>
                </a:lnTo>
                <a:lnTo>
                  <a:pt x="0" y="6697"/>
                </a:lnTo>
                <a:lnTo>
                  <a:pt x="622" y="20705"/>
                </a:lnTo>
                <a:lnTo>
                  <a:pt x="6578" y="26014"/>
                </a:lnTo>
                <a:lnTo>
                  <a:pt x="18976" y="25661"/>
                </a:lnTo>
                <a:lnTo>
                  <a:pt x="34075" y="25409"/>
                </a:lnTo>
                <a:lnTo>
                  <a:pt x="96980" y="25409"/>
                </a:lnTo>
                <a:lnTo>
                  <a:pt x="101790" y="20794"/>
                </a:lnTo>
                <a:lnTo>
                  <a:pt x="102273" y="6926"/>
                </a:lnTo>
                <a:lnTo>
                  <a:pt x="96786" y="1046"/>
                </a:lnTo>
                <a:lnTo>
                  <a:pt x="89789" y="804"/>
                </a:lnTo>
                <a:lnTo>
                  <a:pt x="57621" y="38"/>
                </a:lnTo>
                <a:lnTo>
                  <a:pt x="33262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0" y="2778776"/>
            <a:ext cx="570865" cy="208279"/>
          </a:xfrm>
          <a:custGeom>
            <a:avLst/>
            <a:gdLst/>
            <a:ahLst/>
            <a:cxnLst/>
            <a:rect l="l" t="t" r="r" b="b"/>
            <a:pathLst>
              <a:path w="570865" h="208280">
                <a:moveTo>
                  <a:pt x="404227" y="38182"/>
                </a:moveTo>
                <a:lnTo>
                  <a:pt x="213628" y="38182"/>
                </a:lnTo>
                <a:lnTo>
                  <a:pt x="261131" y="38651"/>
                </a:lnTo>
                <a:lnTo>
                  <a:pt x="307665" y="45212"/>
                </a:lnTo>
                <a:lnTo>
                  <a:pt x="352689" y="57637"/>
                </a:lnTo>
                <a:lnTo>
                  <a:pt x="395661" y="75699"/>
                </a:lnTo>
                <a:lnTo>
                  <a:pt x="436040" y="99173"/>
                </a:lnTo>
                <a:lnTo>
                  <a:pt x="473285" y="127829"/>
                </a:lnTo>
                <a:lnTo>
                  <a:pt x="506855" y="161442"/>
                </a:lnTo>
                <a:lnTo>
                  <a:pt x="536207" y="199785"/>
                </a:lnTo>
                <a:lnTo>
                  <a:pt x="541564" y="205127"/>
                </a:lnTo>
                <a:lnTo>
                  <a:pt x="548320" y="207900"/>
                </a:lnTo>
                <a:lnTo>
                  <a:pt x="555624" y="207939"/>
                </a:lnTo>
                <a:lnTo>
                  <a:pt x="562623" y="205081"/>
                </a:lnTo>
                <a:lnTo>
                  <a:pt x="567968" y="199726"/>
                </a:lnTo>
                <a:lnTo>
                  <a:pt x="570744" y="192973"/>
                </a:lnTo>
                <a:lnTo>
                  <a:pt x="570783" y="185669"/>
                </a:lnTo>
                <a:lnTo>
                  <a:pt x="567919" y="178665"/>
                </a:lnTo>
                <a:lnTo>
                  <a:pt x="538957" y="140311"/>
                </a:lnTo>
                <a:lnTo>
                  <a:pt x="506172" y="106169"/>
                </a:lnTo>
                <a:lnTo>
                  <a:pt x="469910" y="76361"/>
                </a:lnTo>
                <a:lnTo>
                  <a:pt x="430879" y="51248"/>
                </a:lnTo>
                <a:lnTo>
                  <a:pt x="404227" y="38182"/>
                </a:lnTo>
                <a:close/>
              </a:path>
              <a:path w="570865" h="208280">
                <a:moveTo>
                  <a:pt x="253606" y="0"/>
                </a:moveTo>
                <a:lnTo>
                  <a:pt x="206270" y="464"/>
                </a:lnTo>
                <a:lnTo>
                  <a:pt x="158598" y="6605"/>
                </a:lnTo>
                <a:lnTo>
                  <a:pt x="109468" y="19170"/>
                </a:lnTo>
                <a:lnTo>
                  <a:pt x="63027" y="37502"/>
                </a:lnTo>
                <a:lnTo>
                  <a:pt x="19672" y="61187"/>
                </a:lnTo>
                <a:lnTo>
                  <a:pt x="0" y="75310"/>
                </a:lnTo>
                <a:lnTo>
                  <a:pt x="0" y="123428"/>
                </a:lnTo>
                <a:lnTo>
                  <a:pt x="27548" y="101600"/>
                </a:lnTo>
                <a:lnTo>
                  <a:pt x="70215" y="76361"/>
                </a:lnTo>
                <a:lnTo>
                  <a:pt x="116429" y="57001"/>
                </a:lnTo>
                <a:lnTo>
                  <a:pt x="165698" y="44032"/>
                </a:lnTo>
                <a:lnTo>
                  <a:pt x="213628" y="38182"/>
                </a:lnTo>
                <a:lnTo>
                  <a:pt x="404227" y="38182"/>
                </a:lnTo>
                <a:lnTo>
                  <a:pt x="389243" y="30837"/>
                </a:lnTo>
                <a:lnTo>
                  <a:pt x="345528" y="15369"/>
                </a:lnTo>
                <a:lnTo>
                  <a:pt x="300170" y="5029"/>
                </a:lnTo>
                <a:lnTo>
                  <a:pt x="253606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16" y="2960120"/>
            <a:ext cx="417195" cy="179070"/>
          </a:xfrm>
          <a:custGeom>
            <a:avLst/>
            <a:gdLst/>
            <a:ahLst/>
            <a:cxnLst/>
            <a:rect l="l" t="t" r="r" b="b"/>
            <a:pathLst>
              <a:path w="417195" h="179069">
                <a:moveTo>
                  <a:pt x="231125" y="0"/>
                </a:moveTo>
                <a:lnTo>
                  <a:pt x="183974" y="5887"/>
                </a:lnTo>
                <a:lnTo>
                  <a:pt x="138709" y="20381"/>
                </a:lnTo>
                <a:lnTo>
                  <a:pt x="97061" y="42796"/>
                </a:lnTo>
                <a:lnTo>
                  <a:pt x="59846" y="72479"/>
                </a:lnTo>
                <a:lnTo>
                  <a:pt x="27882" y="108780"/>
                </a:lnTo>
                <a:lnTo>
                  <a:pt x="1983" y="151048"/>
                </a:lnTo>
                <a:lnTo>
                  <a:pt x="0" y="158345"/>
                </a:lnTo>
                <a:lnTo>
                  <a:pt x="934" y="165588"/>
                </a:lnTo>
                <a:lnTo>
                  <a:pt x="4514" y="171952"/>
                </a:lnTo>
                <a:lnTo>
                  <a:pt x="10467" y="176613"/>
                </a:lnTo>
                <a:lnTo>
                  <a:pt x="13210" y="177997"/>
                </a:lnTo>
                <a:lnTo>
                  <a:pt x="16118" y="178645"/>
                </a:lnTo>
                <a:lnTo>
                  <a:pt x="25974" y="178645"/>
                </a:lnTo>
                <a:lnTo>
                  <a:pt x="32705" y="174797"/>
                </a:lnTo>
                <a:lnTo>
                  <a:pt x="36045" y="168130"/>
                </a:lnTo>
                <a:lnTo>
                  <a:pt x="64761" y="123347"/>
                </a:lnTo>
                <a:lnTo>
                  <a:pt x="101267" y="86850"/>
                </a:lnTo>
                <a:lnTo>
                  <a:pt x="144196" y="59734"/>
                </a:lnTo>
                <a:lnTo>
                  <a:pt x="192178" y="43098"/>
                </a:lnTo>
                <a:lnTo>
                  <a:pt x="242708" y="38010"/>
                </a:lnTo>
                <a:lnTo>
                  <a:pt x="375468" y="38010"/>
                </a:lnTo>
                <a:lnTo>
                  <a:pt x="368836" y="33598"/>
                </a:lnTo>
                <a:lnTo>
                  <a:pt x="324571" y="14104"/>
                </a:lnTo>
                <a:lnTo>
                  <a:pt x="278329" y="2821"/>
                </a:lnTo>
                <a:lnTo>
                  <a:pt x="231125" y="0"/>
                </a:lnTo>
                <a:close/>
              </a:path>
              <a:path w="417195" h="179069">
                <a:moveTo>
                  <a:pt x="375468" y="38010"/>
                </a:moveTo>
                <a:lnTo>
                  <a:pt x="242708" y="38010"/>
                </a:lnTo>
                <a:lnTo>
                  <a:pt x="293056" y="44562"/>
                </a:lnTo>
                <a:lnTo>
                  <a:pt x="341520" y="62329"/>
                </a:lnTo>
                <a:lnTo>
                  <a:pt x="386400" y="90888"/>
                </a:lnTo>
                <a:lnTo>
                  <a:pt x="393138" y="94328"/>
                </a:lnTo>
                <a:lnTo>
                  <a:pt x="400419" y="94901"/>
                </a:lnTo>
                <a:lnTo>
                  <a:pt x="407383" y="92703"/>
                </a:lnTo>
                <a:lnTo>
                  <a:pt x="413171" y="87827"/>
                </a:lnTo>
                <a:lnTo>
                  <a:pt x="416611" y="81094"/>
                </a:lnTo>
                <a:lnTo>
                  <a:pt x="417184" y="73813"/>
                </a:lnTo>
                <a:lnTo>
                  <a:pt x="414986" y="66846"/>
                </a:lnTo>
                <a:lnTo>
                  <a:pt x="410110" y="61056"/>
                </a:lnTo>
                <a:lnTo>
                  <a:pt x="375468" y="3801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0" y="3448286"/>
            <a:ext cx="127635" cy="271145"/>
          </a:xfrm>
          <a:custGeom>
            <a:avLst/>
            <a:gdLst/>
            <a:ahLst/>
            <a:cxnLst/>
            <a:rect l="l" t="t" r="r" b="b"/>
            <a:pathLst>
              <a:path w="127635" h="271145">
                <a:moveTo>
                  <a:pt x="71766" y="0"/>
                </a:moveTo>
                <a:lnTo>
                  <a:pt x="65137" y="2057"/>
                </a:lnTo>
                <a:lnTo>
                  <a:pt x="60882" y="3098"/>
                </a:lnTo>
                <a:lnTo>
                  <a:pt x="0" y="26868"/>
                </a:lnTo>
                <a:lnTo>
                  <a:pt x="0" y="271108"/>
                </a:lnTo>
                <a:lnTo>
                  <a:pt x="127621" y="266230"/>
                </a:lnTo>
                <a:lnTo>
                  <a:pt x="110148" y="244442"/>
                </a:lnTo>
                <a:lnTo>
                  <a:pt x="93426" y="223308"/>
                </a:lnTo>
                <a:lnTo>
                  <a:pt x="76703" y="203106"/>
                </a:lnTo>
                <a:lnTo>
                  <a:pt x="59231" y="184111"/>
                </a:lnTo>
                <a:lnTo>
                  <a:pt x="44210" y="165538"/>
                </a:lnTo>
                <a:lnTo>
                  <a:pt x="36152" y="146367"/>
                </a:lnTo>
                <a:lnTo>
                  <a:pt x="35299" y="125586"/>
                </a:lnTo>
                <a:lnTo>
                  <a:pt x="41896" y="102184"/>
                </a:lnTo>
                <a:lnTo>
                  <a:pt x="50724" y="77790"/>
                </a:lnTo>
                <a:lnTo>
                  <a:pt x="58002" y="52516"/>
                </a:lnTo>
                <a:lnTo>
                  <a:pt x="64695" y="26530"/>
                </a:lnTo>
                <a:lnTo>
                  <a:pt x="71766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03473" y="2766393"/>
            <a:ext cx="4367986" cy="363440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897678" y="636202"/>
            <a:ext cx="262890" cy="269240"/>
          </a:xfrm>
          <a:custGeom>
            <a:avLst/>
            <a:gdLst/>
            <a:ahLst/>
            <a:cxnLst/>
            <a:rect l="l" t="t" r="r" b="b"/>
            <a:pathLst>
              <a:path w="262889" h="269240">
                <a:moveTo>
                  <a:pt x="170554" y="195719"/>
                </a:moveTo>
                <a:lnTo>
                  <a:pt x="91732" y="195719"/>
                </a:lnTo>
                <a:lnTo>
                  <a:pt x="95427" y="197573"/>
                </a:lnTo>
                <a:lnTo>
                  <a:pt x="99548" y="202742"/>
                </a:lnTo>
                <a:lnTo>
                  <a:pt x="112435" y="218778"/>
                </a:lnTo>
                <a:lnTo>
                  <a:pt x="153403" y="268693"/>
                </a:lnTo>
                <a:lnTo>
                  <a:pt x="157577" y="252169"/>
                </a:lnTo>
                <a:lnTo>
                  <a:pt x="161710" y="236253"/>
                </a:lnTo>
                <a:lnTo>
                  <a:pt x="165388" y="220682"/>
                </a:lnTo>
                <a:lnTo>
                  <a:pt x="168198" y="205193"/>
                </a:lnTo>
                <a:lnTo>
                  <a:pt x="170554" y="195719"/>
                </a:lnTo>
                <a:close/>
              </a:path>
              <a:path w="262889" h="269240">
                <a:moveTo>
                  <a:pt x="15570" y="37210"/>
                </a:moveTo>
                <a:lnTo>
                  <a:pt x="17119" y="41630"/>
                </a:lnTo>
                <a:lnTo>
                  <a:pt x="17983" y="44513"/>
                </a:lnTo>
                <a:lnTo>
                  <a:pt x="33237" y="81608"/>
                </a:lnTo>
                <a:lnTo>
                  <a:pt x="40398" y="98727"/>
                </a:lnTo>
                <a:lnTo>
                  <a:pt x="47777" y="115747"/>
                </a:lnTo>
                <a:lnTo>
                  <a:pt x="50596" y="122097"/>
                </a:lnTo>
                <a:lnTo>
                  <a:pt x="49796" y="126428"/>
                </a:lnTo>
                <a:lnTo>
                  <a:pt x="46228" y="131825"/>
                </a:lnTo>
                <a:lnTo>
                  <a:pt x="34795" y="149240"/>
                </a:lnTo>
                <a:lnTo>
                  <a:pt x="0" y="202996"/>
                </a:lnTo>
                <a:lnTo>
                  <a:pt x="4749" y="202742"/>
                </a:lnTo>
                <a:lnTo>
                  <a:pt x="8051" y="202628"/>
                </a:lnTo>
                <a:lnTo>
                  <a:pt x="66896" y="197984"/>
                </a:lnTo>
                <a:lnTo>
                  <a:pt x="91732" y="195719"/>
                </a:lnTo>
                <a:lnTo>
                  <a:pt x="170554" y="195719"/>
                </a:lnTo>
                <a:lnTo>
                  <a:pt x="201701" y="166611"/>
                </a:lnTo>
                <a:lnTo>
                  <a:pt x="216825" y="161932"/>
                </a:lnTo>
                <a:lnTo>
                  <a:pt x="231803" y="156175"/>
                </a:lnTo>
                <a:lnTo>
                  <a:pt x="262420" y="143548"/>
                </a:lnTo>
                <a:lnTo>
                  <a:pt x="258978" y="141084"/>
                </a:lnTo>
                <a:lnTo>
                  <a:pt x="256908" y="139382"/>
                </a:lnTo>
                <a:lnTo>
                  <a:pt x="207761" y="109298"/>
                </a:lnTo>
                <a:lnTo>
                  <a:pt x="191985" y="99987"/>
                </a:lnTo>
                <a:lnTo>
                  <a:pt x="184950" y="95910"/>
                </a:lnTo>
                <a:lnTo>
                  <a:pt x="182016" y="91211"/>
                </a:lnTo>
                <a:lnTo>
                  <a:pt x="181934" y="74060"/>
                </a:lnTo>
                <a:lnTo>
                  <a:pt x="181490" y="65012"/>
                </a:lnTo>
                <a:lnTo>
                  <a:pt x="181146" y="59603"/>
                </a:lnTo>
                <a:lnTo>
                  <a:pt x="98966" y="59603"/>
                </a:lnTo>
                <a:lnTo>
                  <a:pt x="90982" y="57353"/>
                </a:lnTo>
                <a:lnTo>
                  <a:pt x="84569" y="54444"/>
                </a:lnTo>
                <a:lnTo>
                  <a:pt x="77304" y="53466"/>
                </a:lnTo>
                <a:lnTo>
                  <a:pt x="15570" y="37210"/>
                </a:lnTo>
                <a:close/>
              </a:path>
              <a:path w="262889" h="269240">
                <a:moveTo>
                  <a:pt x="177673" y="0"/>
                </a:moveTo>
                <a:lnTo>
                  <a:pt x="133108" y="38235"/>
                </a:lnTo>
                <a:lnTo>
                  <a:pt x="118935" y="50838"/>
                </a:lnTo>
                <a:lnTo>
                  <a:pt x="112572" y="55845"/>
                </a:lnTo>
                <a:lnTo>
                  <a:pt x="106040" y="58934"/>
                </a:lnTo>
                <a:lnTo>
                  <a:pt x="98966" y="59603"/>
                </a:lnTo>
                <a:lnTo>
                  <a:pt x="181146" y="59603"/>
                </a:lnTo>
                <a:lnTo>
                  <a:pt x="180340" y="46926"/>
                </a:lnTo>
                <a:lnTo>
                  <a:pt x="179710" y="35622"/>
                </a:lnTo>
                <a:lnTo>
                  <a:pt x="177673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908869" y="4100946"/>
            <a:ext cx="262890" cy="269240"/>
          </a:xfrm>
          <a:custGeom>
            <a:avLst/>
            <a:gdLst/>
            <a:ahLst/>
            <a:cxnLst/>
            <a:rect l="l" t="t" r="r" b="b"/>
            <a:pathLst>
              <a:path w="262889" h="269239">
                <a:moveTo>
                  <a:pt x="170554" y="195719"/>
                </a:moveTo>
                <a:lnTo>
                  <a:pt x="91732" y="195719"/>
                </a:lnTo>
                <a:lnTo>
                  <a:pt x="95427" y="197573"/>
                </a:lnTo>
                <a:lnTo>
                  <a:pt x="99548" y="202742"/>
                </a:lnTo>
                <a:lnTo>
                  <a:pt x="112435" y="218778"/>
                </a:lnTo>
                <a:lnTo>
                  <a:pt x="153403" y="268693"/>
                </a:lnTo>
                <a:lnTo>
                  <a:pt x="157577" y="252169"/>
                </a:lnTo>
                <a:lnTo>
                  <a:pt x="161710" y="236253"/>
                </a:lnTo>
                <a:lnTo>
                  <a:pt x="165388" y="220682"/>
                </a:lnTo>
                <a:lnTo>
                  <a:pt x="168198" y="205193"/>
                </a:lnTo>
                <a:lnTo>
                  <a:pt x="170554" y="195719"/>
                </a:lnTo>
                <a:close/>
              </a:path>
              <a:path w="262889" h="269239">
                <a:moveTo>
                  <a:pt x="15570" y="37211"/>
                </a:moveTo>
                <a:lnTo>
                  <a:pt x="17119" y="41630"/>
                </a:lnTo>
                <a:lnTo>
                  <a:pt x="17983" y="44513"/>
                </a:lnTo>
                <a:lnTo>
                  <a:pt x="33237" y="81608"/>
                </a:lnTo>
                <a:lnTo>
                  <a:pt x="40398" y="98727"/>
                </a:lnTo>
                <a:lnTo>
                  <a:pt x="47777" y="115747"/>
                </a:lnTo>
                <a:lnTo>
                  <a:pt x="50596" y="122097"/>
                </a:lnTo>
                <a:lnTo>
                  <a:pt x="49796" y="126428"/>
                </a:lnTo>
                <a:lnTo>
                  <a:pt x="46228" y="131826"/>
                </a:lnTo>
                <a:lnTo>
                  <a:pt x="34795" y="149240"/>
                </a:lnTo>
                <a:lnTo>
                  <a:pt x="0" y="202996"/>
                </a:lnTo>
                <a:lnTo>
                  <a:pt x="4749" y="202742"/>
                </a:lnTo>
                <a:lnTo>
                  <a:pt x="8051" y="202628"/>
                </a:lnTo>
                <a:lnTo>
                  <a:pt x="66896" y="197979"/>
                </a:lnTo>
                <a:lnTo>
                  <a:pt x="91732" y="195719"/>
                </a:lnTo>
                <a:lnTo>
                  <a:pt x="170554" y="195719"/>
                </a:lnTo>
                <a:lnTo>
                  <a:pt x="201701" y="166611"/>
                </a:lnTo>
                <a:lnTo>
                  <a:pt x="216825" y="161932"/>
                </a:lnTo>
                <a:lnTo>
                  <a:pt x="231803" y="156175"/>
                </a:lnTo>
                <a:lnTo>
                  <a:pt x="262420" y="143548"/>
                </a:lnTo>
                <a:lnTo>
                  <a:pt x="258978" y="141084"/>
                </a:lnTo>
                <a:lnTo>
                  <a:pt x="256908" y="139382"/>
                </a:lnTo>
                <a:lnTo>
                  <a:pt x="207761" y="109291"/>
                </a:lnTo>
                <a:lnTo>
                  <a:pt x="191985" y="99974"/>
                </a:lnTo>
                <a:lnTo>
                  <a:pt x="184950" y="95910"/>
                </a:lnTo>
                <a:lnTo>
                  <a:pt x="182016" y="91211"/>
                </a:lnTo>
                <a:lnTo>
                  <a:pt x="181934" y="74054"/>
                </a:lnTo>
                <a:lnTo>
                  <a:pt x="181490" y="65011"/>
                </a:lnTo>
                <a:lnTo>
                  <a:pt x="181146" y="59603"/>
                </a:lnTo>
                <a:lnTo>
                  <a:pt x="98966" y="59603"/>
                </a:lnTo>
                <a:lnTo>
                  <a:pt x="90982" y="57353"/>
                </a:lnTo>
                <a:lnTo>
                  <a:pt x="84582" y="54444"/>
                </a:lnTo>
                <a:lnTo>
                  <a:pt x="77304" y="53467"/>
                </a:lnTo>
                <a:lnTo>
                  <a:pt x="15570" y="37211"/>
                </a:lnTo>
                <a:close/>
              </a:path>
              <a:path w="262889" h="269239">
                <a:moveTo>
                  <a:pt x="177673" y="0"/>
                </a:moveTo>
                <a:lnTo>
                  <a:pt x="133108" y="38235"/>
                </a:lnTo>
                <a:lnTo>
                  <a:pt x="118935" y="50838"/>
                </a:lnTo>
                <a:lnTo>
                  <a:pt x="112572" y="55845"/>
                </a:lnTo>
                <a:lnTo>
                  <a:pt x="106040" y="58934"/>
                </a:lnTo>
                <a:lnTo>
                  <a:pt x="98966" y="59603"/>
                </a:lnTo>
                <a:lnTo>
                  <a:pt x="181146" y="59603"/>
                </a:lnTo>
                <a:lnTo>
                  <a:pt x="180340" y="46926"/>
                </a:lnTo>
                <a:lnTo>
                  <a:pt x="179710" y="35622"/>
                </a:lnTo>
                <a:lnTo>
                  <a:pt x="177673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739531" y="2264347"/>
            <a:ext cx="262890" cy="269240"/>
          </a:xfrm>
          <a:custGeom>
            <a:avLst/>
            <a:gdLst/>
            <a:ahLst/>
            <a:cxnLst/>
            <a:rect l="l" t="t" r="r" b="b"/>
            <a:pathLst>
              <a:path w="262889" h="269239">
                <a:moveTo>
                  <a:pt x="170554" y="195719"/>
                </a:moveTo>
                <a:lnTo>
                  <a:pt x="91732" y="195719"/>
                </a:lnTo>
                <a:lnTo>
                  <a:pt x="95427" y="197573"/>
                </a:lnTo>
                <a:lnTo>
                  <a:pt x="99548" y="202742"/>
                </a:lnTo>
                <a:lnTo>
                  <a:pt x="112435" y="218778"/>
                </a:lnTo>
                <a:lnTo>
                  <a:pt x="153403" y="268693"/>
                </a:lnTo>
                <a:lnTo>
                  <a:pt x="157577" y="252169"/>
                </a:lnTo>
                <a:lnTo>
                  <a:pt x="161710" y="236253"/>
                </a:lnTo>
                <a:lnTo>
                  <a:pt x="165388" y="220682"/>
                </a:lnTo>
                <a:lnTo>
                  <a:pt x="168198" y="205193"/>
                </a:lnTo>
                <a:lnTo>
                  <a:pt x="170554" y="195719"/>
                </a:lnTo>
                <a:close/>
              </a:path>
              <a:path w="262889" h="269239">
                <a:moveTo>
                  <a:pt x="15570" y="37210"/>
                </a:moveTo>
                <a:lnTo>
                  <a:pt x="17119" y="41630"/>
                </a:lnTo>
                <a:lnTo>
                  <a:pt x="17983" y="44513"/>
                </a:lnTo>
                <a:lnTo>
                  <a:pt x="33232" y="81608"/>
                </a:lnTo>
                <a:lnTo>
                  <a:pt x="40396" y="98727"/>
                </a:lnTo>
                <a:lnTo>
                  <a:pt x="47777" y="115747"/>
                </a:lnTo>
                <a:lnTo>
                  <a:pt x="50596" y="122097"/>
                </a:lnTo>
                <a:lnTo>
                  <a:pt x="49796" y="126428"/>
                </a:lnTo>
                <a:lnTo>
                  <a:pt x="46228" y="131825"/>
                </a:lnTo>
                <a:lnTo>
                  <a:pt x="34795" y="149240"/>
                </a:lnTo>
                <a:lnTo>
                  <a:pt x="0" y="202996"/>
                </a:lnTo>
                <a:lnTo>
                  <a:pt x="4749" y="202742"/>
                </a:lnTo>
                <a:lnTo>
                  <a:pt x="8051" y="202628"/>
                </a:lnTo>
                <a:lnTo>
                  <a:pt x="66896" y="197979"/>
                </a:lnTo>
                <a:lnTo>
                  <a:pt x="91732" y="195719"/>
                </a:lnTo>
                <a:lnTo>
                  <a:pt x="170554" y="195719"/>
                </a:lnTo>
                <a:lnTo>
                  <a:pt x="201701" y="166611"/>
                </a:lnTo>
                <a:lnTo>
                  <a:pt x="216825" y="161932"/>
                </a:lnTo>
                <a:lnTo>
                  <a:pt x="231803" y="156175"/>
                </a:lnTo>
                <a:lnTo>
                  <a:pt x="262420" y="143548"/>
                </a:lnTo>
                <a:lnTo>
                  <a:pt x="258978" y="141084"/>
                </a:lnTo>
                <a:lnTo>
                  <a:pt x="256908" y="139382"/>
                </a:lnTo>
                <a:lnTo>
                  <a:pt x="207761" y="109291"/>
                </a:lnTo>
                <a:lnTo>
                  <a:pt x="191985" y="99974"/>
                </a:lnTo>
                <a:lnTo>
                  <a:pt x="184950" y="95910"/>
                </a:lnTo>
                <a:lnTo>
                  <a:pt x="182016" y="91211"/>
                </a:lnTo>
                <a:lnTo>
                  <a:pt x="181934" y="74054"/>
                </a:lnTo>
                <a:lnTo>
                  <a:pt x="181490" y="65011"/>
                </a:lnTo>
                <a:lnTo>
                  <a:pt x="181146" y="59603"/>
                </a:lnTo>
                <a:lnTo>
                  <a:pt x="98966" y="59603"/>
                </a:lnTo>
                <a:lnTo>
                  <a:pt x="90982" y="57353"/>
                </a:lnTo>
                <a:lnTo>
                  <a:pt x="84569" y="54444"/>
                </a:lnTo>
                <a:lnTo>
                  <a:pt x="77304" y="53466"/>
                </a:lnTo>
                <a:lnTo>
                  <a:pt x="15570" y="37210"/>
                </a:lnTo>
                <a:close/>
              </a:path>
              <a:path w="262889" h="269239">
                <a:moveTo>
                  <a:pt x="177673" y="0"/>
                </a:moveTo>
                <a:lnTo>
                  <a:pt x="133108" y="38235"/>
                </a:lnTo>
                <a:lnTo>
                  <a:pt x="118935" y="50838"/>
                </a:lnTo>
                <a:lnTo>
                  <a:pt x="112572" y="55845"/>
                </a:lnTo>
                <a:lnTo>
                  <a:pt x="106040" y="58934"/>
                </a:lnTo>
                <a:lnTo>
                  <a:pt x="98966" y="59603"/>
                </a:lnTo>
                <a:lnTo>
                  <a:pt x="181146" y="59603"/>
                </a:lnTo>
                <a:lnTo>
                  <a:pt x="180340" y="46926"/>
                </a:lnTo>
                <a:lnTo>
                  <a:pt x="179710" y="35622"/>
                </a:lnTo>
                <a:lnTo>
                  <a:pt x="177673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0" y="639826"/>
            <a:ext cx="4572000" cy="5121275"/>
          </a:xfrm>
          <a:custGeom>
            <a:avLst/>
            <a:gdLst/>
            <a:ahLst/>
            <a:cxnLst/>
            <a:rect l="l" t="t" r="r" b="b"/>
            <a:pathLst>
              <a:path w="4572000" h="5121275">
                <a:moveTo>
                  <a:pt x="0" y="5121148"/>
                </a:moveTo>
                <a:lnTo>
                  <a:pt x="4572000" y="5121148"/>
                </a:lnTo>
                <a:lnTo>
                  <a:pt x="4572000" y="0"/>
                </a:lnTo>
                <a:lnTo>
                  <a:pt x="0" y="0"/>
                </a:lnTo>
                <a:lnTo>
                  <a:pt x="0" y="5121148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0" y="5748273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399"/>
                </a:moveTo>
                <a:lnTo>
                  <a:pt x="4571999" y="25399"/>
                </a:lnTo>
                <a:lnTo>
                  <a:pt x="4571999" y="0"/>
                </a:lnTo>
                <a:lnTo>
                  <a:pt x="0" y="0"/>
                </a:lnTo>
                <a:lnTo>
                  <a:pt x="0" y="253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0" y="627126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938495" y="5890085"/>
            <a:ext cx="694902" cy="25942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457200" y="5927725"/>
            <a:ext cx="91503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-5" dirty="0">
                <a:solidFill>
                  <a:srgbClr val="FFFFFF"/>
                </a:solidFill>
                <a:latin typeface="Roboto-Medium"/>
                <a:cs typeface="Roboto-Medium"/>
              </a:rPr>
              <a:t>scratch.mit.edu</a:t>
            </a:r>
            <a:endParaRPr sz="1000">
              <a:latin typeface="Roboto-Medium"/>
              <a:cs typeface="Roboto-Medium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3305909" y="5937250"/>
            <a:ext cx="812800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solidFill>
                  <a:srgbClr val="FFFFFF"/>
                </a:solidFill>
                <a:latin typeface="Roboto-Medium"/>
                <a:cs typeface="Roboto-Medium"/>
              </a:rPr>
              <a:t>Set </a:t>
            </a:r>
            <a:r>
              <a:rPr sz="1000" spc="-5" dirty="0">
                <a:solidFill>
                  <a:srgbClr val="FFFFFF"/>
                </a:solidFill>
                <a:latin typeface="Roboto-Medium"/>
                <a:cs typeface="Roboto-Medium"/>
              </a:rPr>
              <a:t>of </a:t>
            </a:r>
            <a:r>
              <a:rPr sz="1000" dirty="0">
                <a:solidFill>
                  <a:srgbClr val="FFFFFF"/>
                </a:solidFill>
                <a:latin typeface="Roboto-Medium"/>
                <a:cs typeface="Roboto-Medium"/>
              </a:rPr>
              <a:t>9</a:t>
            </a:r>
            <a:r>
              <a:rPr sz="1000" spc="-70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000" spc="-10" dirty="0">
                <a:solidFill>
                  <a:srgbClr val="FFFFFF"/>
                </a:solidFill>
                <a:latin typeface="Roboto-Medium"/>
                <a:cs typeface="Roboto-Medium"/>
              </a:rPr>
              <a:t>cards</a:t>
            </a:r>
            <a:endParaRPr sz="1000" dirty="0">
              <a:latin typeface="Roboto-Medium"/>
              <a:cs typeface="Roboto-Medium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29245" y="5048250"/>
            <a:ext cx="351472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Imagine a world </a:t>
            </a:r>
            <a:r>
              <a:rPr sz="1400" b="1" spc="-5" dirty="0">
                <a:solidFill>
                  <a:srgbClr val="FFFFFF"/>
                </a:solidFill>
                <a:latin typeface="Roboto"/>
                <a:cs typeface="Roboto"/>
              </a:rPr>
              <a:t>where anything is</a:t>
            </a:r>
            <a:r>
              <a:rPr sz="1400" b="1" spc="-8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possible!</a:t>
            </a:r>
            <a:endParaRPr sz="1400">
              <a:latin typeface="Roboto"/>
              <a:cs typeface="Roboto"/>
            </a:endParaRPr>
          </a:p>
        </p:txBody>
      </p:sp>
      <p:sp>
        <p:nvSpPr>
          <p:cNvPr id="47" name="object 47"/>
          <p:cNvSpPr txBox="1">
            <a:spLocks noGrp="1"/>
          </p:cNvSpPr>
          <p:nvPr>
            <p:ph type="title"/>
          </p:nvPr>
        </p:nvSpPr>
        <p:spPr>
          <a:xfrm>
            <a:off x="324485" y="1227526"/>
            <a:ext cx="3918978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700" spc="5" dirty="0"/>
              <a:t>Imagine</a:t>
            </a:r>
            <a:r>
              <a:rPr sz="2700" spc="-75" dirty="0"/>
              <a:t> </a:t>
            </a:r>
            <a:r>
              <a:rPr lang="en-US" sz="2700" dirty="0"/>
              <a:t>a World</a:t>
            </a:r>
            <a:endParaRPr sz="2700" dirty="0"/>
          </a:p>
        </p:txBody>
      </p:sp>
      <p:sp>
        <p:nvSpPr>
          <p:cNvPr id="48" name="object 48"/>
          <p:cNvSpPr/>
          <p:nvPr/>
        </p:nvSpPr>
        <p:spPr>
          <a:xfrm>
            <a:off x="1849921" y="835661"/>
            <a:ext cx="897423" cy="31592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39">
            <a:extLst>
              <a:ext uri="{FF2B5EF4-FFF2-40B4-BE49-F238E27FC236}">
                <a16:creationId xmlns:a16="http://schemas.microsoft.com/office/drawing/2014/main" id="{4E5958FE-402F-924B-94A1-638563CD7071}"/>
              </a:ext>
            </a:extLst>
          </p:cNvPr>
          <p:cNvSpPr/>
          <p:nvPr/>
        </p:nvSpPr>
        <p:spPr>
          <a:xfrm>
            <a:off x="353931" y="1869414"/>
            <a:ext cx="1860948" cy="138531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dirty="0"/>
              <a:t> </a:t>
            </a:r>
            <a:endParaRPr dirty="0"/>
          </a:p>
        </p:txBody>
      </p:sp>
      <p:sp>
        <p:nvSpPr>
          <p:cNvPr id="50" name="object 45">
            <a:extLst>
              <a:ext uri="{FF2B5EF4-FFF2-40B4-BE49-F238E27FC236}">
                <a16:creationId xmlns:a16="http://schemas.microsoft.com/office/drawing/2014/main" id="{4CEE7C24-1C72-9046-B2F2-F8D9C895BF34}"/>
              </a:ext>
            </a:extLst>
          </p:cNvPr>
          <p:cNvSpPr/>
          <p:nvPr/>
        </p:nvSpPr>
        <p:spPr>
          <a:xfrm>
            <a:off x="2382520" y="1875548"/>
            <a:ext cx="1860943" cy="138744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41">
            <a:extLst>
              <a:ext uri="{FF2B5EF4-FFF2-40B4-BE49-F238E27FC236}">
                <a16:creationId xmlns:a16="http://schemas.microsoft.com/office/drawing/2014/main" id="{450888AC-FFAF-E54F-8D87-55273839B959}"/>
              </a:ext>
            </a:extLst>
          </p:cNvPr>
          <p:cNvSpPr/>
          <p:nvPr/>
        </p:nvSpPr>
        <p:spPr>
          <a:xfrm>
            <a:off x="358686" y="3407422"/>
            <a:ext cx="1868716" cy="139889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43">
            <a:extLst>
              <a:ext uri="{FF2B5EF4-FFF2-40B4-BE49-F238E27FC236}">
                <a16:creationId xmlns:a16="http://schemas.microsoft.com/office/drawing/2014/main" id="{18DC06B1-2A72-D847-A2F3-138604EF047B}"/>
              </a:ext>
            </a:extLst>
          </p:cNvPr>
          <p:cNvSpPr/>
          <p:nvPr/>
        </p:nvSpPr>
        <p:spPr>
          <a:xfrm>
            <a:off x="2374753" y="3409343"/>
            <a:ext cx="1868710" cy="139401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0750"/>
          </a:xfrm>
          <a:custGeom>
            <a:avLst/>
            <a:gdLst/>
            <a:ahLst/>
            <a:cxnLst/>
            <a:rect l="l" t="t" r="r" b="b"/>
            <a:pathLst>
              <a:path w="4572000" h="920750">
                <a:moveTo>
                  <a:pt x="0" y="920750"/>
                </a:moveTo>
                <a:lnTo>
                  <a:pt x="4572000" y="920750"/>
                </a:lnTo>
                <a:lnTo>
                  <a:pt x="4572000" y="0"/>
                </a:lnTo>
                <a:lnTo>
                  <a:pt x="0" y="0"/>
                </a:lnTo>
                <a:lnTo>
                  <a:pt x="0" y="92075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0750"/>
            <a:ext cx="4572000" cy="1708150"/>
          </a:xfrm>
          <a:custGeom>
            <a:avLst/>
            <a:gdLst/>
            <a:ahLst/>
            <a:cxnLst/>
            <a:rect l="l" t="t" r="r" b="b"/>
            <a:pathLst>
              <a:path w="4572000" h="1708150">
                <a:moveTo>
                  <a:pt x="0" y="1708150"/>
                </a:moveTo>
                <a:lnTo>
                  <a:pt x="4572000" y="1708150"/>
                </a:lnTo>
                <a:lnTo>
                  <a:pt x="4572000" y="0"/>
                </a:lnTo>
                <a:lnTo>
                  <a:pt x="0" y="0"/>
                </a:lnTo>
                <a:lnTo>
                  <a:pt x="0" y="170815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080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628900"/>
            <a:ext cx="4572000" cy="2635250"/>
          </a:xfrm>
          <a:custGeom>
            <a:avLst/>
            <a:gdLst/>
            <a:ahLst/>
            <a:cxnLst/>
            <a:rect l="l" t="t" r="r" b="b"/>
            <a:pathLst>
              <a:path w="4572000" h="2635250">
                <a:moveTo>
                  <a:pt x="0" y="2635250"/>
                </a:moveTo>
                <a:lnTo>
                  <a:pt x="4572000" y="2635250"/>
                </a:lnTo>
                <a:lnTo>
                  <a:pt x="4572000" y="0"/>
                </a:lnTo>
                <a:lnTo>
                  <a:pt x="0" y="0"/>
                </a:lnTo>
                <a:lnTo>
                  <a:pt x="0" y="263525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5254625"/>
            <a:ext cx="4572000" cy="0"/>
          </a:xfrm>
          <a:custGeom>
            <a:avLst/>
            <a:gdLst/>
            <a:ahLst/>
            <a:cxnLst/>
            <a:rect l="l" t="t" r="r" b="b"/>
            <a:pathLst>
              <a:path w="4572000">
                <a:moveTo>
                  <a:pt x="0" y="0"/>
                </a:moveTo>
                <a:lnTo>
                  <a:pt x="4572000" y="0"/>
                </a:lnTo>
              </a:path>
            </a:pathLst>
          </a:custGeom>
          <a:ln w="635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26162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15900" y="170877"/>
            <a:ext cx="2785745" cy="626745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400" dirty="0"/>
              <a:t>Go Up </a:t>
            </a:r>
            <a:r>
              <a:rPr sz="2400" spc="5" dirty="0"/>
              <a:t>and</a:t>
            </a:r>
            <a:r>
              <a:rPr sz="2400" spc="-95" dirty="0"/>
              <a:t> </a:t>
            </a:r>
            <a:r>
              <a:rPr sz="2400" spc="-10" dirty="0"/>
              <a:t>Down</a:t>
            </a:r>
            <a:endParaRPr sz="2400"/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900" b="0" spc="-5" dirty="0">
                <a:latin typeface="Roboto-Medium"/>
                <a:cs typeface="Roboto-Medium"/>
              </a:rPr>
              <a:t>scratch.mit.edu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8920" y="1086507"/>
            <a:ext cx="12147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00A1CB"/>
                </a:solidFill>
                <a:latin typeface="Montserrat-Black"/>
                <a:cs typeface="Montserrat-Black"/>
              </a:rPr>
              <a:t>GET</a:t>
            </a:r>
            <a:r>
              <a:rPr sz="1400" b="1" spc="130" dirty="0">
                <a:solidFill>
                  <a:srgbClr val="00A1CB"/>
                </a:solidFill>
                <a:latin typeface="Montserrat-Black"/>
                <a:cs typeface="Montserrat-Black"/>
              </a:rPr>
              <a:t> </a:t>
            </a:r>
            <a:r>
              <a:rPr sz="1400" b="1" spc="65" dirty="0">
                <a:solidFill>
                  <a:srgbClr val="00A1CB"/>
                </a:solidFill>
                <a:latin typeface="Montserrat-Black"/>
                <a:cs typeface="Montserrat-Black"/>
              </a:rPr>
              <a:t>READY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300633" y="3383783"/>
            <a:ext cx="1744672" cy="15994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0" y="5257800"/>
            <a:ext cx="4572000" cy="1143000"/>
          </a:xfrm>
          <a:custGeom>
            <a:avLst/>
            <a:gdLst/>
            <a:ahLst/>
            <a:cxnLst/>
            <a:rect l="l" t="t" r="r" b="b"/>
            <a:pathLst>
              <a:path w="4572000" h="1143000">
                <a:moveTo>
                  <a:pt x="0" y="1143000"/>
                </a:moveTo>
                <a:lnTo>
                  <a:pt x="4572000" y="1143000"/>
                </a:lnTo>
                <a:lnTo>
                  <a:pt x="4572000" y="0"/>
                </a:lnTo>
                <a:lnTo>
                  <a:pt x="0" y="0"/>
                </a:lnTo>
                <a:lnTo>
                  <a:pt x="0" y="11430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0" y="52451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939662" y="5404507"/>
            <a:ext cx="7054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55" dirty="0">
                <a:solidFill>
                  <a:srgbClr val="6BA883"/>
                </a:solidFill>
                <a:latin typeface="Montserrat-Black"/>
                <a:cs typeface="Montserrat-Black"/>
              </a:rPr>
              <a:t>TRY</a:t>
            </a:r>
            <a:r>
              <a:rPr sz="1400" b="1" spc="114" dirty="0">
                <a:solidFill>
                  <a:srgbClr val="6BA883"/>
                </a:solidFill>
                <a:latin typeface="Montserrat-Black"/>
                <a:cs typeface="Montserrat-Black"/>
              </a:rPr>
              <a:t> </a:t>
            </a:r>
            <a:r>
              <a:rPr sz="1400" b="1" spc="95" dirty="0">
                <a:solidFill>
                  <a:srgbClr val="6BA883"/>
                </a:solidFill>
                <a:latin typeface="Montserrat-Black"/>
                <a:cs typeface="Montserrat-Black"/>
              </a:rPr>
              <a:t>IT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324100" y="1452880"/>
            <a:ext cx="0" cy="965200"/>
          </a:xfrm>
          <a:custGeom>
            <a:avLst/>
            <a:gdLst/>
            <a:ahLst/>
            <a:cxnLst/>
            <a:rect l="l" t="t" r="r" b="b"/>
            <a:pathLst>
              <a:path h="965200">
                <a:moveTo>
                  <a:pt x="0" y="0"/>
                </a:moveTo>
                <a:lnTo>
                  <a:pt x="0" y="964679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2419898" y="2096885"/>
            <a:ext cx="104203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5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backdrop.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2734361" y="1605165"/>
            <a:ext cx="412394" cy="4123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734360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351824" y="2100579"/>
            <a:ext cx="8572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73976" y="1605165"/>
            <a:ext cx="412394" cy="4123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73976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621404" y="1561299"/>
            <a:ext cx="712469" cy="53569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1552091" y="2110254"/>
            <a:ext cx="433070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dirty="0">
                <a:solidFill>
                  <a:srgbClr val="636466"/>
                </a:solidFill>
                <a:latin typeface="Roboto"/>
                <a:cs typeface="Roboto"/>
              </a:rPr>
              <a:t>Hedgehog</a:t>
            </a:r>
            <a:endParaRPr sz="700">
              <a:latin typeface="Roboto"/>
              <a:cs typeface="Roboto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608725" y="2110254"/>
            <a:ext cx="739140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spc="-10" dirty="0">
                <a:solidFill>
                  <a:srgbClr val="636466"/>
                </a:solidFill>
                <a:latin typeface="Roboto"/>
                <a:cs typeface="Roboto"/>
              </a:rPr>
              <a:t>Woods </a:t>
            </a:r>
            <a:r>
              <a:rPr sz="700" dirty="0">
                <a:solidFill>
                  <a:srgbClr val="636466"/>
                </a:solidFill>
                <a:latin typeface="Roboto"/>
                <a:cs typeface="Roboto"/>
              </a:rPr>
              <a:t>and</a:t>
            </a:r>
            <a:r>
              <a:rPr sz="700" spc="-55" dirty="0">
                <a:solidFill>
                  <a:srgbClr val="636466"/>
                </a:solidFill>
                <a:latin typeface="Roboto"/>
                <a:cs typeface="Roboto"/>
              </a:rPr>
              <a:t> </a:t>
            </a:r>
            <a:r>
              <a:rPr sz="700" dirty="0">
                <a:solidFill>
                  <a:srgbClr val="636466"/>
                </a:solidFill>
                <a:latin typeface="Roboto"/>
                <a:cs typeface="Roboto"/>
              </a:rPr>
              <a:t>Bench</a:t>
            </a:r>
            <a:endParaRPr sz="700">
              <a:latin typeface="Roboto"/>
              <a:cs typeface="Roboto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37058" y="3480140"/>
            <a:ext cx="486409" cy="498475"/>
          </a:xfrm>
          <a:custGeom>
            <a:avLst/>
            <a:gdLst/>
            <a:ahLst/>
            <a:cxnLst/>
            <a:rect l="l" t="t" r="r" b="b"/>
            <a:pathLst>
              <a:path w="486409" h="498475">
                <a:moveTo>
                  <a:pt x="409676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22084"/>
                </a:lnTo>
                <a:lnTo>
                  <a:pt x="1190" y="466137"/>
                </a:lnTo>
                <a:lnTo>
                  <a:pt x="9525" y="488759"/>
                </a:lnTo>
                <a:lnTo>
                  <a:pt x="32146" y="497093"/>
                </a:lnTo>
                <a:lnTo>
                  <a:pt x="76200" y="498284"/>
                </a:lnTo>
                <a:lnTo>
                  <a:pt x="409676" y="498284"/>
                </a:lnTo>
                <a:lnTo>
                  <a:pt x="453729" y="497093"/>
                </a:lnTo>
                <a:lnTo>
                  <a:pt x="476351" y="488759"/>
                </a:lnTo>
                <a:lnTo>
                  <a:pt x="484685" y="466137"/>
                </a:lnTo>
                <a:lnTo>
                  <a:pt x="485876" y="422084"/>
                </a:lnTo>
                <a:lnTo>
                  <a:pt x="485876" y="76200"/>
                </a:lnTo>
                <a:lnTo>
                  <a:pt x="484685" y="32146"/>
                </a:lnTo>
                <a:lnTo>
                  <a:pt x="476351" y="9525"/>
                </a:lnTo>
                <a:lnTo>
                  <a:pt x="453729" y="1190"/>
                </a:lnTo>
                <a:lnTo>
                  <a:pt x="40967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37058" y="3505446"/>
            <a:ext cx="485875" cy="30887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37058" y="3480140"/>
            <a:ext cx="486409" cy="498475"/>
          </a:xfrm>
          <a:custGeom>
            <a:avLst/>
            <a:gdLst/>
            <a:ahLst/>
            <a:cxnLst/>
            <a:rect l="l" t="t" r="r" b="b"/>
            <a:pathLst>
              <a:path w="486409" h="49847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22084"/>
                </a:lnTo>
                <a:lnTo>
                  <a:pt x="1190" y="466137"/>
                </a:lnTo>
                <a:lnTo>
                  <a:pt x="9525" y="488759"/>
                </a:lnTo>
                <a:lnTo>
                  <a:pt x="32146" y="497093"/>
                </a:lnTo>
                <a:lnTo>
                  <a:pt x="76200" y="498284"/>
                </a:lnTo>
                <a:lnTo>
                  <a:pt x="409676" y="498284"/>
                </a:lnTo>
                <a:lnTo>
                  <a:pt x="453729" y="497093"/>
                </a:lnTo>
                <a:lnTo>
                  <a:pt x="476351" y="488759"/>
                </a:lnTo>
                <a:lnTo>
                  <a:pt x="484685" y="466137"/>
                </a:lnTo>
                <a:lnTo>
                  <a:pt x="485876" y="422084"/>
                </a:lnTo>
                <a:lnTo>
                  <a:pt x="485876" y="76200"/>
                </a:lnTo>
                <a:lnTo>
                  <a:pt x="484685" y="32146"/>
                </a:lnTo>
                <a:lnTo>
                  <a:pt x="476351" y="9525"/>
                </a:lnTo>
                <a:lnTo>
                  <a:pt x="453729" y="1190"/>
                </a:lnTo>
                <a:lnTo>
                  <a:pt x="409676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593168" y="3834803"/>
            <a:ext cx="374650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" dirty="0">
                <a:solidFill>
                  <a:srgbClr val="636466"/>
                </a:solidFill>
                <a:latin typeface="Roboto"/>
                <a:cs typeface="Roboto"/>
              </a:rPr>
              <a:t>Hedgehog</a:t>
            </a:r>
            <a:endParaRPr sz="600">
              <a:latin typeface="Roboto"/>
              <a:cs typeface="Roboto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360487" y="5005599"/>
            <a:ext cx="172212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Type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a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minus sign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 move</a:t>
            </a:r>
            <a:r>
              <a:rPr sz="900" spc="-4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i="1" spc="-5" dirty="0">
                <a:solidFill>
                  <a:srgbClr val="636466"/>
                </a:solidFill>
                <a:latin typeface="Roboto-MediumItalic"/>
                <a:cs typeface="Roboto-MediumItalic"/>
              </a:rPr>
              <a:t>down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2031391" y="4802544"/>
            <a:ext cx="0" cy="187325"/>
          </a:xfrm>
          <a:custGeom>
            <a:avLst/>
            <a:gdLst/>
            <a:ahLst/>
            <a:cxnLst/>
            <a:rect l="l" t="t" r="r" b="b"/>
            <a:pathLst>
              <a:path h="187325">
                <a:moveTo>
                  <a:pt x="0" y="0"/>
                </a:moveTo>
                <a:lnTo>
                  <a:pt x="0" y="187147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058866" y="3519730"/>
            <a:ext cx="208279" cy="368935"/>
          </a:xfrm>
          <a:custGeom>
            <a:avLst/>
            <a:gdLst/>
            <a:ahLst/>
            <a:cxnLst/>
            <a:rect l="l" t="t" r="r" b="b"/>
            <a:pathLst>
              <a:path w="208279" h="368935">
                <a:moveTo>
                  <a:pt x="140184" y="118999"/>
                </a:moveTo>
                <a:lnTo>
                  <a:pt x="66905" y="118999"/>
                </a:lnTo>
                <a:lnTo>
                  <a:pt x="84608" y="349529"/>
                </a:lnTo>
                <a:lnTo>
                  <a:pt x="84596" y="349821"/>
                </a:lnTo>
                <a:lnTo>
                  <a:pt x="86085" y="357197"/>
                </a:lnTo>
                <a:lnTo>
                  <a:pt x="90146" y="363220"/>
                </a:lnTo>
                <a:lnTo>
                  <a:pt x="96169" y="367280"/>
                </a:lnTo>
                <a:lnTo>
                  <a:pt x="103545" y="368769"/>
                </a:lnTo>
                <a:lnTo>
                  <a:pt x="110920" y="367280"/>
                </a:lnTo>
                <a:lnTo>
                  <a:pt x="116943" y="363220"/>
                </a:lnTo>
                <a:lnTo>
                  <a:pt x="121004" y="357197"/>
                </a:lnTo>
                <a:lnTo>
                  <a:pt x="122493" y="349821"/>
                </a:lnTo>
                <a:lnTo>
                  <a:pt x="122493" y="349529"/>
                </a:lnTo>
                <a:lnTo>
                  <a:pt x="140184" y="118999"/>
                </a:lnTo>
                <a:close/>
              </a:path>
              <a:path w="208279" h="368935">
                <a:moveTo>
                  <a:pt x="108193" y="0"/>
                </a:moveTo>
                <a:lnTo>
                  <a:pt x="99887" y="0"/>
                </a:lnTo>
                <a:lnTo>
                  <a:pt x="3824" y="96062"/>
                </a:lnTo>
                <a:lnTo>
                  <a:pt x="0" y="103289"/>
                </a:lnTo>
                <a:lnTo>
                  <a:pt x="914" y="110769"/>
                </a:lnTo>
                <a:lnTo>
                  <a:pt x="5694" y="116629"/>
                </a:lnTo>
                <a:lnTo>
                  <a:pt x="13464" y="118999"/>
                </a:lnTo>
                <a:lnTo>
                  <a:pt x="194629" y="118999"/>
                </a:lnTo>
                <a:lnTo>
                  <a:pt x="202397" y="116629"/>
                </a:lnTo>
                <a:lnTo>
                  <a:pt x="207174" y="110769"/>
                </a:lnTo>
                <a:lnTo>
                  <a:pt x="208088" y="103289"/>
                </a:lnTo>
                <a:lnTo>
                  <a:pt x="204268" y="96062"/>
                </a:lnTo>
                <a:lnTo>
                  <a:pt x="108193" y="0"/>
                </a:lnTo>
                <a:close/>
              </a:path>
            </a:pathLst>
          </a:custGeom>
          <a:solidFill>
            <a:srgbClr val="9395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3058866" y="4552203"/>
            <a:ext cx="208279" cy="368935"/>
          </a:xfrm>
          <a:custGeom>
            <a:avLst/>
            <a:gdLst/>
            <a:ahLst/>
            <a:cxnLst/>
            <a:rect l="l" t="t" r="r" b="b"/>
            <a:pathLst>
              <a:path w="208279" h="368935">
                <a:moveTo>
                  <a:pt x="194624" y="249758"/>
                </a:moveTo>
                <a:lnTo>
                  <a:pt x="13458" y="249758"/>
                </a:lnTo>
                <a:lnTo>
                  <a:pt x="5691" y="252127"/>
                </a:lnTo>
                <a:lnTo>
                  <a:pt x="914" y="257987"/>
                </a:lnTo>
                <a:lnTo>
                  <a:pt x="0" y="265467"/>
                </a:lnTo>
                <a:lnTo>
                  <a:pt x="3819" y="272694"/>
                </a:lnTo>
                <a:lnTo>
                  <a:pt x="99895" y="368757"/>
                </a:lnTo>
                <a:lnTo>
                  <a:pt x="108200" y="368757"/>
                </a:lnTo>
                <a:lnTo>
                  <a:pt x="204263" y="272694"/>
                </a:lnTo>
                <a:lnTo>
                  <a:pt x="208088" y="265467"/>
                </a:lnTo>
                <a:lnTo>
                  <a:pt x="207173" y="257987"/>
                </a:lnTo>
                <a:lnTo>
                  <a:pt x="202393" y="252127"/>
                </a:lnTo>
                <a:lnTo>
                  <a:pt x="194624" y="249758"/>
                </a:lnTo>
                <a:close/>
              </a:path>
              <a:path w="208279" h="368935">
                <a:moveTo>
                  <a:pt x="104543" y="0"/>
                </a:moveTo>
                <a:lnTo>
                  <a:pt x="97167" y="1487"/>
                </a:lnTo>
                <a:lnTo>
                  <a:pt x="91144" y="5543"/>
                </a:lnTo>
                <a:lnTo>
                  <a:pt x="87083" y="11562"/>
                </a:lnTo>
                <a:lnTo>
                  <a:pt x="85594" y="18935"/>
                </a:lnTo>
                <a:lnTo>
                  <a:pt x="85594" y="19227"/>
                </a:lnTo>
                <a:lnTo>
                  <a:pt x="67903" y="249758"/>
                </a:lnTo>
                <a:lnTo>
                  <a:pt x="141182" y="249758"/>
                </a:lnTo>
                <a:lnTo>
                  <a:pt x="123479" y="19227"/>
                </a:lnTo>
                <a:lnTo>
                  <a:pt x="123491" y="18935"/>
                </a:lnTo>
                <a:lnTo>
                  <a:pt x="122002" y="11562"/>
                </a:lnTo>
                <a:lnTo>
                  <a:pt x="117941" y="5543"/>
                </a:lnTo>
                <a:lnTo>
                  <a:pt x="111918" y="1487"/>
                </a:lnTo>
                <a:lnTo>
                  <a:pt x="104543" y="0"/>
                </a:lnTo>
                <a:close/>
              </a:path>
            </a:pathLst>
          </a:custGeom>
          <a:solidFill>
            <a:srgbClr val="9395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1524000" y="5863463"/>
            <a:ext cx="270954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Press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the up and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down arrow keys on your</a:t>
            </a:r>
            <a:r>
              <a:rPr sz="900" spc="-6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keyboard.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933792" y="5595579"/>
            <a:ext cx="204584" cy="22191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933792" y="5841488"/>
            <a:ext cx="204584" cy="22191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162433" y="5841488"/>
            <a:ext cx="204584" cy="22191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05150" y="5841488"/>
            <a:ext cx="204584" cy="221917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446583" y="1644863"/>
            <a:ext cx="643836" cy="409296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 txBox="1"/>
          <p:nvPr/>
        </p:nvSpPr>
        <p:spPr>
          <a:xfrm>
            <a:off x="1081214" y="2788307"/>
            <a:ext cx="2409825" cy="472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algn="ctr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939598"/>
                </a:solidFill>
                <a:latin typeface="Montserrat-Black"/>
                <a:cs typeface="Montserrat-Black"/>
              </a:rPr>
              <a:t>ADD </a:t>
            </a:r>
            <a:r>
              <a:rPr sz="1400" b="1" spc="70" dirty="0">
                <a:solidFill>
                  <a:srgbClr val="939598"/>
                </a:solidFill>
                <a:latin typeface="Montserrat-Black"/>
                <a:cs typeface="Montserrat-Black"/>
              </a:rPr>
              <a:t>THIS</a:t>
            </a:r>
            <a:r>
              <a:rPr sz="1400" b="1" spc="300" dirty="0">
                <a:solidFill>
                  <a:srgbClr val="939598"/>
                </a:solidFill>
                <a:latin typeface="Montserrat-Black"/>
                <a:cs typeface="Montserrat-Black"/>
              </a:rPr>
              <a:t> </a:t>
            </a:r>
            <a:r>
              <a:rPr sz="1400" b="1" spc="90" dirty="0">
                <a:solidFill>
                  <a:srgbClr val="939598"/>
                </a:solidFill>
                <a:latin typeface="Montserrat-Black"/>
                <a:cs typeface="Montserrat-Black"/>
              </a:rPr>
              <a:t>CODE</a:t>
            </a:r>
            <a:endParaRPr sz="1400">
              <a:latin typeface="Montserrat-Black"/>
              <a:cs typeface="Montserrat-Black"/>
            </a:endParaRPr>
          </a:p>
          <a:p>
            <a:pPr algn="ctr">
              <a:lnSpc>
                <a:spcPct val="100000"/>
              </a:lnSpc>
              <a:spcBef>
                <a:spcPts val="755"/>
              </a:spcBef>
            </a:pPr>
            <a:r>
              <a:rPr sz="900" b="1" spc="-5" dirty="0">
                <a:solidFill>
                  <a:srgbClr val="00A1CB"/>
                </a:solidFill>
                <a:latin typeface="Roboto-Black"/>
                <a:cs typeface="Roboto-Black"/>
              </a:rPr>
              <a:t>Change </a:t>
            </a:r>
            <a:r>
              <a:rPr sz="900" b="1" dirty="0">
                <a:solidFill>
                  <a:srgbClr val="00A1CB"/>
                </a:solidFill>
                <a:latin typeface="Roboto-Black"/>
                <a:cs typeface="Roboto-Black"/>
              </a:rPr>
              <a:t>y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 move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your character </a:t>
            </a:r>
            <a:r>
              <a:rPr sz="900" i="1" dirty="0">
                <a:solidFill>
                  <a:srgbClr val="636466"/>
                </a:solidFill>
                <a:latin typeface="Roboto-MediumItalic"/>
                <a:cs typeface="Roboto-MediumItalic"/>
              </a:rPr>
              <a:t>up and</a:t>
            </a:r>
            <a:r>
              <a:rPr sz="900" i="1" spc="-40" dirty="0">
                <a:solidFill>
                  <a:srgbClr val="636466"/>
                </a:solidFill>
                <a:latin typeface="Roboto-MediumItalic"/>
                <a:cs typeface="Roboto-MediumItalic"/>
              </a:rPr>
              <a:t> </a:t>
            </a:r>
            <a:r>
              <a:rPr sz="900" i="1" spc="-5" dirty="0">
                <a:solidFill>
                  <a:srgbClr val="636466"/>
                </a:solidFill>
                <a:latin typeface="Roboto-MediumItalic"/>
                <a:cs typeface="Roboto-MediumItalic"/>
              </a:rPr>
              <a:t>down.</a:t>
            </a:r>
            <a:endParaRPr sz="900">
              <a:latin typeface="Roboto-MediumItalic"/>
              <a:cs typeface="Roboto-MediumItal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01367" y="5806440"/>
            <a:ext cx="969644" cy="426720"/>
          </a:xfrm>
          <a:custGeom>
            <a:avLst/>
            <a:gdLst/>
            <a:ahLst/>
            <a:cxnLst/>
            <a:rect l="l" t="t" r="r" b="b"/>
            <a:pathLst>
              <a:path w="969644" h="426720">
                <a:moveTo>
                  <a:pt x="484631" y="0"/>
                </a:moveTo>
                <a:lnTo>
                  <a:pt x="418870" y="1947"/>
                </a:lnTo>
                <a:lnTo>
                  <a:pt x="355798" y="7621"/>
                </a:lnTo>
                <a:lnTo>
                  <a:pt x="295992" y="16767"/>
                </a:lnTo>
                <a:lnTo>
                  <a:pt x="240029" y="29130"/>
                </a:lnTo>
                <a:lnTo>
                  <a:pt x="188488" y="44457"/>
                </a:lnTo>
                <a:lnTo>
                  <a:pt x="141946" y="62493"/>
                </a:lnTo>
                <a:lnTo>
                  <a:pt x="100979" y="82984"/>
                </a:lnTo>
                <a:lnTo>
                  <a:pt x="66167" y="105675"/>
                </a:lnTo>
                <a:lnTo>
                  <a:pt x="17311" y="156642"/>
                </a:lnTo>
                <a:lnTo>
                  <a:pt x="0" y="213360"/>
                </a:lnTo>
                <a:lnTo>
                  <a:pt x="4424" y="242310"/>
                </a:lnTo>
                <a:lnTo>
                  <a:pt x="38085" y="296407"/>
                </a:lnTo>
                <a:lnTo>
                  <a:pt x="100979" y="343735"/>
                </a:lnTo>
                <a:lnTo>
                  <a:pt x="141946" y="364226"/>
                </a:lnTo>
                <a:lnTo>
                  <a:pt x="188488" y="382262"/>
                </a:lnTo>
                <a:lnTo>
                  <a:pt x="240029" y="397589"/>
                </a:lnTo>
                <a:lnTo>
                  <a:pt x="295992" y="409952"/>
                </a:lnTo>
                <a:lnTo>
                  <a:pt x="355798" y="419098"/>
                </a:lnTo>
                <a:lnTo>
                  <a:pt x="418870" y="424772"/>
                </a:lnTo>
                <a:lnTo>
                  <a:pt x="484631" y="426720"/>
                </a:lnTo>
                <a:lnTo>
                  <a:pt x="550393" y="424772"/>
                </a:lnTo>
                <a:lnTo>
                  <a:pt x="613465" y="419098"/>
                </a:lnTo>
                <a:lnTo>
                  <a:pt x="673271" y="409952"/>
                </a:lnTo>
                <a:lnTo>
                  <a:pt x="729233" y="397589"/>
                </a:lnTo>
                <a:lnTo>
                  <a:pt x="780775" y="382262"/>
                </a:lnTo>
                <a:lnTo>
                  <a:pt x="827317" y="364226"/>
                </a:lnTo>
                <a:lnTo>
                  <a:pt x="868284" y="343735"/>
                </a:lnTo>
                <a:lnTo>
                  <a:pt x="903096" y="321044"/>
                </a:lnTo>
                <a:lnTo>
                  <a:pt x="951952" y="270077"/>
                </a:lnTo>
                <a:lnTo>
                  <a:pt x="969263" y="213360"/>
                </a:lnTo>
                <a:lnTo>
                  <a:pt x="964839" y="184409"/>
                </a:lnTo>
                <a:lnTo>
                  <a:pt x="931178" y="130312"/>
                </a:lnTo>
                <a:lnTo>
                  <a:pt x="868284" y="82984"/>
                </a:lnTo>
                <a:lnTo>
                  <a:pt x="827317" y="62493"/>
                </a:lnTo>
                <a:lnTo>
                  <a:pt x="780775" y="44457"/>
                </a:lnTo>
                <a:lnTo>
                  <a:pt x="729233" y="29130"/>
                </a:lnTo>
                <a:lnTo>
                  <a:pt x="673271" y="16767"/>
                </a:lnTo>
                <a:lnTo>
                  <a:pt x="613465" y="7621"/>
                </a:lnTo>
                <a:lnTo>
                  <a:pt x="550393" y="1947"/>
                </a:lnTo>
                <a:lnTo>
                  <a:pt x="484631" y="0"/>
                </a:lnTo>
                <a:close/>
              </a:path>
            </a:pathLst>
          </a:custGeom>
          <a:solidFill>
            <a:srgbClr val="9E42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882895" y="5942583"/>
            <a:ext cx="805815" cy="1638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40"/>
              </a:lnSpc>
            </a:pPr>
            <a:r>
              <a:rPr sz="1100" b="1" spc="-5" dirty="0">
                <a:solidFill>
                  <a:srgbClr val="FFFFFF"/>
                </a:solidFill>
                <a:latin typeface="Roboto-Black"/>
                <a:cs typeface="Roboto-Black"/>
              </a:rPr>
              <a:t>Dance</a:t>
            </a:r>
            <a:r>
              <a:rPr sz="1100" b="1" spc="-90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Party!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232850" y="5911977"/>
            <a:ext cx="1066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5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520390" y="433115"/>
            <a:ext cx="353123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Change</a:t>
            </a:r>
            <a:r>
              <a:rPr spc="-50" dirty="0"/>
              <a:t> </a:t>
            </a:r>
            <a:r>
              <a:rPr spc="-5" dirty="0"/>
              <a:t>Costumes</a:t>
            </a:r>
          </a:p>
        </p:txBody>
      </p:sp>
      <p:sp>
        <p:nvSpPr>
          <p:cNvPr id="11" name="object 11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109985" y="1263650"/>
            <a:ext cx="23507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Animate </a:t>
            </a: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a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sprite when you click</a:t>
            </a:r>
            <a:r>
              <a:rPr sz="1200" spc="-70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it.</a:t>
            </a:r>
            <a:endParaRPr sz="1200">
              <a:latin typeface="Roboto-Medium"/>
              <a:cs typeface="Roboto-Medium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145806" y="1864398"/>
            <a:ext cx="2280399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45794" y="1864398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905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45794" y="3725074"/>
            <a:ext cx="2280399" cy="17190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45794" y="3725074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905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857181" y="5005326"/>
            <a:ext cx="120286" cy="13567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15">
            <a:extLst>
              <a:ext uri="{FF2B5EF4-FFF2-40B4-BE49-F238E27FC236}">
                <a16:creationId xmlns:a16="http://schemas.microsoft.com/office/drawing/2014/main" id="{BF6B016E-E3C7-DC4A-9935-5B82F2705F2A}"/>
              </a:ext>
            </a:extLst>
          </p:cNvPr>
          <p:cNvSpPr txBox="1"/>
          <p:nvPr/>
        </p:nvSpPr>
        <p:spPr>
          <a:xfrm>
            <a:off x="723900" y="5927725"/>
            <a:ext cx="1158995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-5" dirty="0">
                <a:solidFill>
                  <a:srgbClr val="FFFFFF"/>
                </a:solidFill>
                <a:latin typeface="Roboto-Medium"/>
                <a:cs typeface="Roboto-Medium"/>
              </a:rPr>
              <a:t>Imagine a World</a:t>
            </a:r>
            <a:endParaRPr sz="10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7100"/>
            <a:ext cx="4572000" cy="1649095"/>
          </a:xfrm>
          <a:custGeom>
            <a:avLst/>
            <a:gdLst/>
            <a:ahLst/>
            <a:cxnLst/>
            <a:rect l="l" t="t" r="r" b="b"/>
            <a:pathLst>
              <a:path w="4572000" h="1649095">
                <a:moveTo>
                  <a:pt x="0" y="1648574"/>
                </a:moveTo>
                <a:lnTo>
                  <a:pt x="4572000" y="1648574"/>
                </a:lnTo>
                <a:lnTo>
                  <a:pt x="4572000" y="0"/>
                </a:lnTo>
                <a:lnTo>
                  <a:pt x="0" y="0"/>
                </a:lnTo>
                <a:lnTo>
                  <a:pt x="0" y="1648574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575674"/>
            <a:ext cx="4572000" cy="2559050"/>
          </a:xfrm>
          <a:custGeom>
            <a:avLst/>
            <a:gdLst/>
            <a:ahLst/>
            <a:cxnLst/>
            <a:rect l="l" t="t" r="r" b="b"/>
            <a:pathLst>
              <a:path w="4572000" h="2559050">
                <a:moveTo>
                  <a:pt x="0" y="2558910"/>
                </a:moveTo>
                <a:lnTo>
                  <a:pt x="4572000" y="2558910"/>
                </a:lnTo>
                <a:lnTo>
                  <a:pt x="4572000" y="0"/>
                </a:lnTo>
                <a:lnTo>
                  <a:pt x="0" y="0"/>
                </a:lnTo>
                <a:lnTo>
                  <a:pt x="0" y="255891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2562974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15900" y="170877"/>
            <a:ext cx="3030855" cy="626745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400" dirty="0"/>
              <a:t>Change</a:t>
            </a:r>
            <a:r>
              <a:rPr sz="2400" spc="-55" dirty="0"/>
              <a:t> </a:t>
            </a:r>
            <a:r>
              <a:rPr sz="2400" spc="-5" dirty="0"/>
              <a:t>Costumes</a:t>
            </a:r>
            <a:endParaRPr sz="2400"/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900" b="0" spc="-5" dirty="0">
                <a:latin typeface="Roboto-Medium"/>
                <a:cs typeface="Roboto-Medium"/>
              </a:rPr>
              <a:t>scratch.mit.edu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86540" y="1035707"/>
            <a:ext cx="12147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00A1CB"/>
                </a:solidFill>
                <a:latin typeface="Montserrat-Black"/>
                <a:cs typeface="Montserrat-Black"/>
              </a:rPr>
              <a:t>GET</a:t>
            </a:r>
            <a:r>
              <a:rPr sz="1400" b="1" spc="130" dirty="0">
                <a:solidFill>
                  <a:srgbClr val="00A1CB"/>
                </a:solidFill>
                <a:latin typeface="Montserrat-Black"/>
                <a:cs typeface="Montserrat-Black"/>
              </a:rPr>
              <a:t> </a:t>
            </a:r>
            <a:r>
              <a:rPr sz="1400" b="1" spc="65" dirty="0">
                <a:solidFill>
                  <a:srgbClr val="00A1CB"/>
                </a:solidFill>
                <a:latin typeface="Montserrat-Black"/>
                <a:cs typeface="Montserrat-Black"/>
              </a:rPr>
              <a:t>READY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41804" y="2686707"/>
            <a:ext cx="171640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939598"/>
                </a:solidFill>
                <a:latin typeface="Montserrat-Black"/>
                <a:cs typeface="Montserrat-Black"/>
              </a:rPr>
              <a:t>ADD </a:t>
            </a:r>
            <a:r>
              <a:rPr sz="1400" b="1" spc="70" dirty="0">
                <a:solidFill>
                  <a:srgbClr val="939598"/>
                </a:solidFill>
                <a:latin typeface="Montserrat-Black"/>
                <a:cs typeface="Montserrat-Black"/>
              </a:rPr>
              <a:t>THIS</a:t>
            </a:r>
            <a:r>
              <a:rPr sz="1400" b="1" spc="250" dirty="0">
                <a:solidFill>
                  <a:srgbClr val="939598"/>
                </a:solidFill>
                <a:latin typeface="Montserrat-Black"/>
                <a:cs typeface="Montserrat-Black"/>
              </a:rPr>
              <a:t> </a:t>
            </a:r>
            <a:r>
              <a:rPr sz="1400" b="1" spc="90" dirty="0">
                <a:solidFill>
                  <a:srgbClr val="939598"/>
                </a:solidFill>
                <a:latin typeface="Montserrat-Black"/>
                <a:cs typeface="Montserrat-Black"/>
              </a:rPr>
              <a:t>CODE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324100" y="1452880"/>
            <a:ext cx="0" cy="914400"/>
          </a:xfrm>
          <a:custGeom>
            <a:avLst/>
            <a:gdLst/>
            <a:ahLst/>
            <a:cxnLst/>
            <a:rect l="l" t="t" r="r" b="b"/>
            <a:pathLst>
              <a:path h="914400">
                <a:moveTo>
                  <a:pt x="0" y="0"/>
                </a:moveTo>
                <a:lnTo>
                  <a:pt x="0" y="913879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445298" y="2096885"/>
            <a:ext cx="104203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5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backdrop.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2759761" y="1605165"/>
            <a:ext cx="412394" cy="4123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759760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579540" y="2107079"/>
            <a:ext cx="37782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Rooster</a:t>
            </a:r>
            <a:endParaRPr sz="800">
              <a:latin typeface="Roboto"/>
              <a:cs typeface="Robot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51824" y="2100579"/>
            <a:ext cx="8572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73976" y="1605165"/>
            <a:ext cx="412394" cy="4123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573976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621404" y="1558925"/>
            <a:ext cx="712469" cy="52461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3774085" y="2107079"/>
            <a:ext cx="40894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Blue</a:t>
            </a:r>
            <a:r>
              <a:rPr sz="800" spc="-65" dirty="0">
                <a:solidFill>
                  <a:srgbClr val="636466"/>
                </a:solidFill>
                <a:latin typeface="Roboto"/>
                <a:cs typeface="Roboto"/>
              </a:rPr>
              <a:t> </a:t>
            </a:r>
            <a:r>
              <a:rPr sz="800" spc="-5" dirty="0">
                <a:solidFill>
                  <a:srgbClr val="636466"/>
                </a:solidFill>
                <a:latin typeface="Roboto"/>
                <a:cs typeface="Roboto"/>
              </a:rPr>
              <a:t>Sky</a:t>
            </a:r>
            <a:endParaRPr sz="800">
              <a:latin typeface="Roboto"/>
              <a:cs typeface="Roboto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1308100" y="3096214"/>
            <a:ext cx="1650999" cy="162116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0" y="5134584"/>
            <a:ext cx="4572000" cy="1266825"/>
          </a:xfrm>
          <a:custGeom>
            <a:avLst/>
            <a:gdLst/>
            <a:ahLst/>
            <a:cxnLst/>
            <a:rect l="l" t="t" r="r" b="b"/>
            <a:pathLst>
              <a:path w="4572000" h="1266825">
                <a:moveTo>
                  <a:pt x="0" y="1266215"/>
                </a:moveTo>
                <a:lnTo>
                  <a:pt x="4572000" y="1266215"/>
                </a:lnTo>
                <a:lnTo>
                  <a:pt x="4572000" y="0"/>
                </a:lnTo>
                <a:lnTo>
                  <a:pt x="0" y="0"/>
                </a:lnTo>
                <a:lnTo>
                  <a:pt x="0" y="1266215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0" y="5121871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399"/>
                </a:moveTo>
                <a:lnTo>
                  <a:pt x="4572000" y="25399"/>
                </a:lnTo>
                <a:lnTo>
                  <a:pt x="4572000" y="0"/>
                </a:lnTo>
                <a:lnTo>
                  <a:pt x="0" y="0"/>
                </a:lnTo>
                <a:lnTo>
                  <a:pt x="0" y="253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1939662" y="5264808"/>
            <a:ext cx="7054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55" dirty="0">
                <a:solidFill>
                  <a:srgbClr val="6BA883"/>
                </a:solidFill>
                <a:latin typeface="Montserrat-Black"/>
                <a:cs typeface="Montserrat-Black"/>
              </a:rPr>
              <a:t>TRY</a:t>
            </a:r>
            <a:r>
              <a:rPr sz="1400" b="1" spc="114" dirty="0">
                <a:solidFill>
                  <a:srgbClr val="6BA883"/>
                </a:solidFill>
                <a:latin typeface="Montserrat-Black"/>
                <a:cs typeface="Montserrat-Black"/>
              </a:rPr>
              <a:t> </a:t>
            </a:r>
            <a:r>
              <a:rPr sz="1400" b="1" spc="95" dirty="0">
                <a:solidFill>
                  <a:srgbClr val="6BA883"/>
                </a:solidFill>
                <a:latin typeface="Montserrat-Black"/>
                <a:cs typeface="Montserrat-Black"/>
              </a:rPr>
              <a:t>IT</a:t>
            </a:r>
            <a:endParaRPr sz="1400" dirty="0">
              <a:latin typeface="Montserrat-Black"/>
              <a:cs typeface="Montserrat-Black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37384" y="3091830"/>
            <a:ext cx="485775" cy="485775"/>
          </a:xfrm>
          <a:custGeom>
            <a:avLst/>
            <a:gdLst/>
            <a:ahLst/>
            <a:cxnLst/>
            <a:rect l="l" t="t" r="r" b="b"/>
            <a:pathLst>
              <a:path w="485775" h="485775">
                <a:moveTo>
                  <a:pt x="409028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09028"/>
                </a:lnTo>
                <a:lnTo>
                  <a:pt x="1190" y="453082"/>
                </a:lnTo>
                <a:lnTo>
                  <a:pt x="9525" y="475703"/>
                </a:lnTo>
                <a:lnTo>
                  <a:pt x="32146" y="484038"/>
                </a:lnTo>
                <a:lnTo>
                  <a:pt x="76200" y="485228"/>
                </a:lnTo>
                <a:lnTo>
                  <a:pt x="409028" y="485228"/>
                </a:lnTo>
                <a:lnTo>
                  <a:pt x="453082" y="484038"/>
                </a:lnTo>
                <a:lnTo>
                  <a:pt x="475703" y="475703"/>
                </a:lnTo>
                <a:lnTo>
                  <a:pt x="484038" y="453082"/>
                </a:lnTo>
                <a:lnTo>
                  <a:pt x="485228" y="409028"/>
                </a:lnTo>
                <a:lnTo>
                  <a:pt x="485228" y="76200"/>
                </a:lnTo>
                <a:lnTo>
                  <a:pt x="484038" y="32146"/>
                </a:lnTo>
                <a:lnTo>
                  <a:pt x="475703" y="9525"/>
                </a:lnTo>
                <a:lnTo>
                  <a:pt x="453082" y="1190"/>
                </a:lnTo>
                <a:lnTo>
                  <a:pt x="40902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37384" y="3091830"/>
            <a:ext cx="485775" cy="485775"/>
          </a:xfrm>
          <a:custGeom>
            <a:avLst/>
            <a:gdLst/>
            <a:ahLst/>
            <a:cxnLst/>
            <a:rect l="l" t="t" r="r" b="b"/>
            <a:pathLst>
              <a:path w="485775" h="48577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09028"/>
                </a:lnTo>
                <a:lnTo>
                  <a:pt x="1190" y="453082"/>
                </a:lnTo>
                <a:lnTo>
                  <a:pt x="9525" y="475703"/>
                </a:lnTo>
                <a:lnTo>
                  <a:pt x="32146" y="484038"/>
                </a:lnTo>
                <a:lnTo>
                  <a:pt x="76200" y="485228"/>
                </a:lnTo>
                <a:lnTo>
                  <a:pt x="409028" y="485228"/>
                </a:lnTo>
                <a:lnTo>
                  <a:pt x="453082" y="484038"/>
                </a:lnTo>
                <a:lnTo>
                  <a:pt x="475703" y="475703"/>
                </a:lnTo>
                <a:lnTo>
                  <a:pt x="484038" y="453082"/>
                </a:lnTo>
                <a:lnTo>
                  <a:pt x="485228" y="409028"/>
                </a:lnTo>
                <a:lnTo>
                  <a:pt x="485228" y="76200"/>
                </a:lnTo>
                <a:lnTo>
                  <a:pt x="484038" y="32146"/>
                </a:lnTo>
                <a:lnTo>
                  <a:pt x="475703" y="9525"/>
                </a:lnTo>
                <a:lnTo>
                  <a:pt x="453082" y="1190"/>
                </a:lnTo>
                <a:lnTo>
                  <a:pt x="4090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537384" y="3435857"/>
            <a:ext cx="485775" cy="1051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 algn="ctr">
              <a:lnSpc>
                <a:spcPct val="100000"/>
              </a:lnSpc>
              <a:spcBef>
                <a:spcPts val="100"/>
              </a:spcBef>
            </a:pPr>
            <a:r>
              <a:rPr lang="en-US" sz="600" dirty="0">
                <a:latin typeface="Roboto"/>
                <a:cs typeface="Roboto"/>
              </a:rPr>
              <a:t>Rooster</a:t>
            </a:r>
            <a:endParaRPr sz="600" dirty="0">
              <a:latin typeface="Roboto"/>
              <a:cs typeface="Roboto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550122" y="5486400"/>
            <a:ext cx="834812" cy="66554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50122" y="5486400"/>
            <a:ext cx="835025" cy="666115"/>
          </a:xfrm>
          <a:custGeom>
            <a:avLst/>
            <a:gdLst/>
            <a:ahLst/>
            <a:cxnLst/>
            <a:rect l="l" t="t" r="r" b="b"/>
            <a:pathLst>
              <a:path w="835025" h="666114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89343"/>
                </a:lnTo>
                <a:lnTo>
                  <a:pt x="1190" y="633396"/>
                </a:lnTo>
                <a:lnTo>
                  <a:pt x="9525" y="656018"/>
                </a:lnTo>
                <a:lnTo>
                  <a:pt x="32146" y="664352"/>
                </a:lnTo>
                <a:lnTo>
                  <a:pt x="76200" y="665543"/>
                </a:lnTo>
                <a:lnTo>
                  <a:pt x="758609" y="665543"/>
                </a:lnTo>
                <a:lnTo>
                  <a:pt x="802662" y="664352"/>
                </a:lnTo>
                <a:lnTo>
                  <a:pt x="825284" y="656018"/>
                </a:lnTo>
                <a:lnTo>
                  <a:pt x="833618" y="633396"/>
                </a:lnTo>
                <a:lnTo>
                  <a:pt x="834809" y="589343"/>
                </a:lnTo>
                <a:lnTo>
                  <a:pt x="834809" y="76200"/>
                </a:lnTo>
                <a:lnTo>
                  <a:pt x="833618" y="32146"/>
                </a:lnTo>
                <a:lnTo>
                  <a:pt x="825284" y="9525"/>
                </a:lnTo>
                <a:lnTo>
                  <a:pt x="802662" y="1190"/>
                </a:lnTo>
                <a:lnTo>
                  <a:pt x="758609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AFB5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90079" y="5867232"/>
            <a:ext cx="102552" cy="11432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1844814" y="5665723"/>
            <a:ext cx="8826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Click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your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3098800" y="3315304"/>
            <a:ext cx="113919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one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costume.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3098800" y="3881724"/>
            <a:ext cx="858519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</a:t>
            </a:r>
            <a:r>
              <a:rPr sz="900" spc="-7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another.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2806700" y="3480042"/>
            <a:ext cx="762000" cy="173355"/>
          </a:xfrm>
          <a:custGeom>
            <a:avLst/>
            <a:gdLst/>
            <a:ahLst/>
            <a:cxnLst/>
            <a:rect l="l" t="t" r="r" b="b"/>
            <a:pathLst>
              <a:path w="762000" h="173354">
                <a:moveTo>
                  <a:pt x="761745" y="0"/>
                </a:moveTo>
                <a:lnTo>
                  <a:pt x="761745" y="173012"/>
                </a:lnTo>
                <a:lnTo>
                  <a:pt x="0" y="173012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2819400" y="4038302"/>
            <a:ext cx="749300" cy="173355"/>
          </a:xfrm>
          <a:custGeom>
            <a:avLst/>
            <a:gdLst/>
            <a:ahLst/>
            <a:cxnLst/>
            <a:rect l="l" t="t" r="r" b="b"/>
            <a:pathLst>
              <a:path w="749300" h="173354">
                <a:moveTo>
                  <a:pt x="749045" y="0"/>
                </a:moveTo>
                <a:lnTo>
                  <a:pt x="749045" y="173012"/>
                </a:lnTo>
                <a:lnTo>
                  <a:pt x="0" y="173012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522783" y="1608012"/>
            <a:ext cx="441642" cy="494515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16800" y="3119907"/>
            <a:ext cx="295059" cy="330373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01367" y="5806440"/>
            <a:ext cx="969644" cy="426720"/>
          </a:xfrm>
          <a:custGeom>
            <a:avLst/>
            <a:gdLst/>
            <a:ahLst/>
            <a:cxnLst/>
            <a:rect l="l" t="t" r="r" b="b"/>
            <a:pathLst>
              <a:path w="969644" h="426720">
                <a:moveTo>
                  <a:pt x="484631" y="0"/>
                </a:moveTo>
                <a:lnTo>
                  <a:pt x="418870" y="1947"/>
                </a:lnTo>
                <a:lnTo>
                  <a:pt x="355798" y="7621"/>
                </a:lnTo>
                <a:lnTo>
                  <a:pt x="295992" y="16767"/>
                </a:lnTo>
                <a:lnTo>
                  <a:pt x="240029" y="29130"/>
                </a:lnTo>
                <a:lnTo>
                  <a:pt x="188488" y="44457"/>
                </a:lnTo>
                <a:lnTo>
                  <a:pt x="141946" y="62493"/>
                </a:lnTo>
                <a:lnTo>
                  <a:pt x="100979" y="82984"/>
                </a:lnTo>
                <a:lnTo>
                  <a:pt x="66167" y="105675"/>
                </a:lnTo>
                <a:lnTo>
                  <a:pt x="17311" y="156642"/>
                </a:lnTo>
                <a:lnTo>
                  <a:pt x="0" y="213360"/>
                </a:lnTo>
                <a:lnTo>
                  <a:pt x="4424" y="242310"/>
                </a:lnTo>
                <a:lnTo>
                  <a:pt x="38085" y="296407"/>
                </a:lnTo>
                <a:lnTo>
                  <a:pt x="100979" y="343735"/>
                </a:lnTo>
                <a:lnTo>
                  <a:pt x="141946" y="364226"/>
                </a:lnTo>
                <a:lnTo>
                  <a:pt x="188488" y="382262"/>
                </a:lnTo>
                <a:lnTo>
                  <a:pt x="240029" y="397589"/>
                </a:lnTo>
                <a:lnTo>
                  <a:pt x="295992" y="409952"/>
                </a:lnTo>
                <a:lnTo>
                  <a:pt x="355798" y="419098"/>
                </a:lnTo>
                <a:lnTo>
                  <a:pt x="418870" y="424772"/>
                </a:lnTo>
                <a:lnTo>
                  <a:pt x="484631" y="426720"/>
                </a:lnTo>
                <a:lnTo>
                  <a:pt x="550393" y="424772"/>
                </a:lnTo>
                <a:lnTo>
                  <a:pt x="613465" y="419098"/>
                </a:lnTo>
                <a:lnTo>
                  <a:pt x="673271" y="409952"/>
                </a:lnTo>
                <a:lnTo>
                  <a:pt x="729233" y="397589"/>
                </a:lnTo>
                <a:lnTo>
                  <a:pt x="780775" y="382262"/>
                </a:lnTo>
                <a:lnTo>
                  <a:pt x="827317" y="364226"/>
                </a:lnTo>
                <a:lnTo>
                  <a:pt x="868284" y="343735"/>
                </a:lnTo>
                <a:lnTo>
                  <a:pt x="903096" y="321044"/>
                </a:lnTo>
                <a:lnTo>
                  <a:pt x="951952" y="270077"/>
                </a:lnTo>
                <a:lnTo>
                  <a:pt x="969263" y="213360"/>
                </a:lnTo>
                <a:lnTo>
                  <a:pt x="964839" y="184409"/>
                </a:lnTo>
                <a:lnTo>
                  <a:pt x="931178" y="130312"/>
                </a:lnTo>
                <a:lnTo>
                  <a:pt x="868284" y="82984"/>
                </a:lnTo>
                <a:lnTo>
                  <a:pt x="827317" y="62493"/>
                </a:lnTo>
                <a:lnTo>
                  <a:pt x="780775" y="44457"/>
                </a:lnTo>
                <a:lnTo>
                  <a:pt x="729233" y="29130"/>
                </a:lnTo>
                <a:lnTo>
                  <a:pt x="673271" y="16767"/>
                </a:lnTo>
                <a:lnTo>
                  <a:pt x="613465" y="7621"/>
                </a:lnTo>
                <a:lnTo>
                  <a:pt x="550393" y="1947"/>
                </a:lnTo>
                <a:lnTo>
                  <a:pt x="484631" y="0"/>
                </a:lnTo>
                <a:close/>
              </a:path>
            </a:pathLst>
          </a:custGeom>
          <a:solidFill>
            <a:srgbClr val="9E42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882895" y="5942583"/>
            <a:ext cx="805815" cy="1638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40"/>
              </a:lnSpc>
            </a:pPr>
            <a:r>
              <a:rPr sz="1100" b="1" spc="-5" dirty="0">
                <a:solidFill>
                  <a:srgbClr val="FFFFFF"/>
                </a:solidFill>
                <a:latin typeface="Roboto-Black"/>
                <a:cs typeface="Roboto-Black"/>
              </a:rPr>
              <a:t>Dance</a:t>
            </a:r>
            <a:r>
              <a:rPr sz="1100" b="1" spc="-90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Party!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232850" y="5911977"/>
            <a:ext cx="1066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6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465804" y="433115"/>
            <a:ext cx="3640454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000" dirty="0"/>
              <a:t>Glide </a:t>
            </a:r>
            <a:r>
              <a:rPr sz="2000" spc="-15" dirty="0"/>
              <a:t>From </a:t>
            </a:r>
            <a:r>
              <a:rPr sz="2000" spc="-5" dirty="0"/>
              <a:t>Here</a:t>
            </a:r>
            <a:r>
              <a:rPr sz="2000" spc="-60" dirty="0"/>
              <a:t> </a:t>
            </a:r>
            <a:r>
              <a:rPr sz="2000" spc="-25" dirty="0"/>
              <a:t>to</a:t>
            </a:r>
            <a:r>
              <a:rPr lang="en-US" sz="2000" spc="-25" dirty="0"/>
              <a:t> There</a:t>
            </a:r>
            <a:endParaRPr sz="2000" spc="-25" dirty="0"/>
          </a:p>
        </p:txBody>
      </p:sp>
      <p:sp>
        <p:nvSpPr>
          <p:cNvPr id="11" name="object 11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462970" y="1103630"/>
            <a:ext cx="16446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5890" marR="5080" indent="-123825">
              <a:lnSpc>
                <a:spcPct val="125000"/>
              </a:lnSpc>
              <a:spcBef>
                <a:spcPts val="100"/>
              </a:spcBef>
            </a:pPr>
            <a:r>
              <a:rPr sz="1200" spc="-15" dirty="0">
                <a:solidFill>
                  <a:srgbClr val="FFFFFF"/>
                </a:solidFill>
                <a:latin typeface="Roboto-Medium"/>
                <a:cs typeface="Roboto-Medium"/>
              </a:rPr>
              <a:t>Make </a:t>
            </a: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a </a:t>
            </a:r>
            <a:r>
              <a:rPr sz="1200" spc="-15" dirty="0">
                <a:solidFill>
                  <a:srgbClr val="FFFFFF"/>
                </a:solidFill>
                <a:latin typeface="Roboto-Medium"/>
                <a:cs typeface="Roboto-Medium"/>
              </a:rPr>
              <a:t>sprite glide</a:t>
            </a:r>
            <a:r>
              <a:rPr sz="1200" spc="-135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Roboto-Medium"/>
                <a:cs typeface="Roboto-Medium"/>
              </a:rPr>
              <a:t>from  </a:t>
            </a: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one </a:t>
            </a:r>
            <a:r>
              <a:rPr sz="1200" spc="-15" dirty="0">
                <a:solidFill>
                  <a:srgbClr val="FFFFFF"/>
                </a:solidFill>
                <a:latin typeface="Roboto-Medium"/>
                <a:cs typeface="Roboto-Medium"/>
              </a:rPr>
              <a:t>point to</a:t>
            </a:r>
            <a:r>
              <a:rPr sz="1200" spc="-75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200" spc="-30" dirty="0">
                <a:solidFill>
                  <a:srgbClr val="FFFFFF"/>
                </a:solidFill>
                <a:latin typeface="Roboto-Medium"/>
                <a:cs typeface="Roboto-Medium"/>
              </a:rPr>
              <a:t>another.</a:t>
            </a:r>
            <a:endParaRPr sz="1200">
              <a:latin typeface="Roboto-Medium"/>
              <a:cs typeface="Roboto-Medium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142428" y="1864398"/>
            <a:ext cx="2280412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42428" y="1864398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2" y="1719072"/>
                </a:lnTo>
                <a:lnTo>
                  <a:pt x="2280412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42428" y="3721734"/>
            <a:ext cx="2280412" cy="17190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42428" y="3721734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2" y="1719072"/>
                </a:lnTo>
                <a:lnTo>
                  <a:pt x="2280412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15">
            <a:extLst>
              <a:ext uri="{FF2B5EF4-FFF2-40B4-BE49-F238E27FC236}">
                <a16:creationId xmlns:a16="http://schemas.microsoft.com/office/drawing/2014/main" id="{CF63B7F6-C2A8-1946-A3F6-64C1AC66A557}"/>
              </a:ext>
            </a:extLst>
          </p:cNvPr>
          <p:cNvSpPr txBox="1"/>
          <p:nvPr/>
        </p:nvSpPr>
        <p:spPr>
          <a:xfrm>
            <a:off x="723900" y="5927725"/>
            <a:ext cx="1158995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-5" dirty="0">
                <a:solidFill>
                  <a:srgbClr val="FFFFFF"/>
                </a:solidFill>
                <a:latin typeface="Roboto-Medium"/>
                <a:cs typeface="Roboto-Medium"/>
              </a:rPr>
              <a:t>Imagine a World</a:t>
            </a:r>
            <a:endParaRPr sz="10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1385"/>
          </a:xfrm>
          <a:custGeom>
            <a:avLst/>
            <a:gdLst/>
            <a:ahLst/>
            <a:cxnLst/>
            <a:rect l="l" t="t" r="r" b="b"/>
            <a:pathLst>
              <a:path w="4572000" h="921385">
                <a:moveTo>
                  <a:pt x="0" y="920762"/>
                </a:moveTo>
                <a:lnTo>
                  <a:pt x="4572000" y="920762"/>
                </a:lnTo>
                <a:lnTo>
                  <a:pt x="4572000" y="0"/>
                </a:lnTo>
                <a:lnTo>
                  <a:pt x="0" y="0"/>
                </a:lnTo>
                <a:lnTo>
                  <a:pt x="0" y="920762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0762"/>
            <a:ext cx="4572000" cy="1542415"/>
          </a:xfrm>
          <a:custGeom>
            <a:avLst/>
            <a:gdLst/>
            <a:ahLst/>
            <a:cxnLst/>
            <a:rect l="l" t="t" r="r" b="b"/>
            <a:pathLst>
              <a:path w="4572000" h="1542414">
                <a:moveTo>
                  <a:pt x="0" y="1542034"/>
                </a:moveTo>
                <a:lnTo>
                  <a:pt x="4572000" y="1542034"/>
                </a:lnTo>
                <a:lnTo>
                  <a:pt x="4572000" y="0"/>
                </a:lnTo>
                <a:lnTo>
                  <a:pt x="0" y="0"/>
                </a:lnTo>
                <a:lnTo>
                  <a:pt x="0" y="1542034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080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462796"/>
            <a:ext cx="4572000" cy="1621790"/>
          </a:xfrm>
          <a:custGeom>
            <a:avLst/>
            <a:gdLst/>
            <a:ahLst/>
            <a:cxnLst/>
            <a:rect l="l" t="t" r="r" b="b"/>
            <a:pathLst>
              <a:path w="4572000" h="1621789">
                <a:moveTo>
                  <a:pt x="0" y="1621307"/>
                </a:moveTo>
                <a:lnTo>
                  <a:pt x="4572000" y="1621307"/>
                </a:lnTo>
                <a:lnTo>
                  <a:pt x="4572000" y="0"/>
                </a:lnTo>
                <a:lnTo>
                  <a:pt x="0" y="0"/>
                </a:lnTo>
                <a:lnTo>
                  <a:pt x="0" y="1621307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2450083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15900" y="170877"/>
            <a:ext cx="3892790" cy="556563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000" dirty="0"/>
              <a:t>Glide </a:t>
            </a:r>
            <a:r>
              <a:rPr sz="2000" spc="-10" dirty="0"/>
              <a:t>From </a:t>
            </a:r>
            <a:r>
              <a:rPr sz="2000" spc="-5" dirty="0"/>
              <a:t>Here</a:t>
            </a:r>
            <a:r>
              <a:rPr sz="2000" spc="-85" dirty="0"/>
              <a:t> </a:t>
            </a:r>
            <a:r>
              <a:rPr sz="2000" spc="-20" dirty="0"/>
              <a:t>to</a:t>
            </a:r>
            <a:r>
              <a:rPr lang="en-US" sz="2000" spc="-20" dirty="0"/>
              <a:t> There</a:t>
            </a:r>
            <a:endParaRPr sz="2000" dirty="0"/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900" b="0" spc="-5" dirty="0">
                <a:latin typeface="Roboto-Medium"/>
                <a:cs typeface="Roboto-Medium"/>
              </a:rPr>
              <a:t>scratch.mit.edu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78920" y="1086507"/>
            <a:ext cx="12147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00A1CB"/>
                </a:solidFill>
                <a:latin typeface="Montserrat-Black"/>
                <a:cs typeface="Montserrat-Black"/>
              </a:rPr>
              <a:t>GET</a:t>
            </a:r>
            <a:r>
              <a:rPr sz="1400" b="1" spc="130" dirty="0">
                <a:solidFill>
                  <a:srgbClr val="00A1CB"/>
                </a:solidFill>
                <a:latin typeface="Montserrat-Black"/>
                <a:cs typeface="Montserrat-Black"/>
              </a:rPr>
              <a:t> </a:t>
            </a:r>
            <a:r>
              <a:rPr sz="1400" b="1" spc="65" dirty="0">
                <a:solidFill>
                  <a:srgbClr val="00A1CB"/>
                </a:solidFill>
                <a:latin typeface="Montserrat-Black"/>
                <a:cs typeface="Montserrat-Black"/>
              </a:rPr>
              <a:t>READY</a:t>
            </a:r>
            <a:endParaRPr sz="1400" dirty="0">
              <a:latin typeface="Montserrat-Black"/>
              <a:cs typeface="Montserrat-Black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42060" y="2635907"/>
            <a:ext cx="171640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939598"/>
                </a:solidFill>
                <a:latin typeface="Montserrat-Black"/>
                <a:cs typeface="Montserrat-Black"/>
              </a:rPr>
              <a:t>ADD </a:t>
            </a:r>
            <a:r>
              <a:rPr sz="1400" b="1" spc="70" dirty="0">
                <a:solidFill>
                  <a:srgbClr val="939598"/>
                </a:solidFill>
                <a:latin typeface="Montserrat-Black"/>
                <a:cs typeface="Montserrat-Black"/>
              </a:rPr>
              <a:t>THIS</a:t>
            </a:r>
            <a:r>
              <a:rPr sz="1400" b="1" spc="250" dirty="0">
                <a:solidFill>
                  <a:srgbClr val="939598"/>
                </a:solidFill>
                <a:latin typeface="Montserrat-Black"/>
                <a:cs typeface="Montserrat-Black"/>
              </a:rPr>
              <a:t> </a:t>
            </a:r>
            <a:r>
              <a:rPr sz="1400" b="1" spc="90" dirty="0">
                <a:solidFill>
                  <a:srgbClr val="939598"/>
                </a:solidFill>
                <a:latin typeface="Montserrat-Black"/>
                <a:cs typeface="Montserrat-Black"/>
              </a:rPr>
              <a:t>CODE</a:t>
            </a:r>
            <a:endParaRPr sz="1400" dirty="0">
              <a:latin typeface="Montserrat-Black"/>
              <a:cs typeface="Montserrat-Black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426870" y="2976372"/>
            <a:ext cx="1721294" cy="92884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34912" y="3066430"/>
            <a:ext cx="484505" cy="495934"/>
          </a:xfrm>
          <a:custGeom>
            <a:avLst/>
            <a:gdLst/>
            <a:ahLst/>
            <a:cxnLst/>
            <a:rect l="l" t="t" r="r" b="b"/>
            <a:pathLst>
              <a:path w="484505" h="495935">
                <a:moveTo>
                  <a:pt x="407873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19658"/>
                </a:lnTo>
                <a:lnTo>
                  <a:pt x="1190" y="463711"/>
                </a:lnTo>
                <a:lnTo>
                  <a:pt x="9525" y="486333"/>
                </a:lnTo>
                <a:lnTo>
                  <a:pt x="32146" y="494668"/>
                </a:lnTo>
                <a:lnTo>
                  <a:pt x="76200" y="495858"/>
                </a:lnTo>
                <a:lnTo>
                  <a:pt x="407873" y="495858"/>
                </a:lnTo>
                <a:lnTo>
                  <a:pt x="451926" y="494668"/>
                </a:lnTo>
                <a:lnTo>
                  <a:pt x="474548" y="486333"/>
                </a:lnTo>
                <a:lnTo>
                  <a:pt x="482882" y="463711"/>
                </a:lnTo>
                <a:lnTo>
                  <a:pt x="484073" y="419658"/>
                </a:lnTo>
                <a:lnTo>
                  <a:pt x="484073" y="76200"/>
                </a:lnTo>
                <a:lnTo>
                  <a:pt x="482882" y="32146"/>
                </a:lnTo>
                <a:lnTo>
                  <a:pt x="474548" y="9525"/>
                </a:lnTo>
                <a:lnTo>
                  <a:pt x="451926" y="1190"/>
                </a:lnTo>
                <a:lnTo>
                  <a:pt x="40787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90113" y="3107283"/>
            <a:ext cx="373664" cy="3589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34912" y="3066430"/>
            <a:ext cx="484505" cy="495934"/>
          </a:xfrm>
          <a:custGeom>
            <a:avLst/>
            <a:gdLst/>
            <a:ahLst/>
            <a:cxnLst/>
            <a:rect l="l" t="t" r="r" b="b"/>
            <a:pathLst>
              <a:path w="484505" h="49593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19658"/>
                </a:lnTo>
                <a:lnTo>
                  <a:pt x="1190" y="463711"/>
                </a:lnTo>
                <a:lnTo>
                  <a:pt x="9525" y="486333"/>
                </a:lnTo>
                <a:lnTo>
                  <a:pt x="32146" y="494668"/>
                </a:lnTo>
                <a:lnTo>
                  <a:pt x="76200" y="495858"/>
                </a:lnTo>
                <a:lnTo>
                  <a:pt x="407873" y="495858"/>
                </a:lnTo>
                <a:lnTo>
                  <a:pt x="451926" y="494668"/>
                </a:lnTo>
                <a:lnTo>
                  <a:pt x="474548" y="486333"/>
                </a:lnTo>
                <a:lnTo>
                  <a:pt x="482882" y="463711"/>
                </a:lnTo>
                <a:lnTo>
                  <a:pt x="484073" y="419658"/>
                </a:lnTo>
                <a:lnTo>
                  <a:pt x="484073" y="76200"/>
                </a:lnTo>
                <a:lnTo>
                  <a:pt x="482882" y="32146"/>
                </a:lnTo>
                <a:lnTo>
                  <a:pt x="474548" y="9525"/>
                </a:lnTo>
                <a:lnTo>
                  <a:pt x="451926" y="1190"/>
                </a:lnTo>
                <a:lnTo>
                  <a:pt x="407873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76884" y="3438314"/>
            <a:ext cx="205104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" spc="-5" dirty="0">
                <a:solidFill>
                  <a:srgbClr val="636466"/>
                </a:solidFill>
                <a:latin typeface="Roboto"/>
                <a:cs typeface="Roboto"/>
              </a:rPr>
              <a:t>Ea</a:t>
            </a:r>
            <a:r>
              <a:rPr sz="600" spc="10" dirty="0">
                <a:solidFill>
                  <a:srgbClr val="636466"/>
                </a:solidFill>
                <a:latin typeface="Roboto"/>
                <a:cs typeface="Roboto"/>
              </a:rPr>
              <a:t>r</a:t>
            </a:r>
            <a:r>
              <a:rPr sz="600" dirty="0">
                <a:solidFill>
                  <a:srgbClr val="636466"/>
                </a:solidFill>
                <a:latin typeface="Roboto"/>
                <a:cs typeface="Roboto"/>
              </a:rPr>
              <a:t>th</a:t>
            </a:r>
            <a:endParaRPr sz="600">
              <a:latin typeface="Roboto"/>
              <a:cs typeface="Roboto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0" y="4084104"/>
            <a:ext cx="4572000" cy="767715"/>
          </a:xfrm>
          <a:custGeom>
            <a:avLst/>
            <a:gdLst/>
            <a:ahLst/>
            <a:cxnLst/>
            <a:rect l="l" t="t" r="r" b="b"/>
            <a:pathLst>
              <a:path w="4572000" h="767714">
                <a:moveTo>
                  <a:pt x="0" y="767295"/>
                </a:moveTo>
                <a:lnTo>
                  <a:pt x="4572000" y="767295"/>
                </a:lnTo>
                <a:lnTo>
                  <a:pt x="4572000" y="0"/>
                </a:lnTo>
                <a:lnTo>
                  <a:pt x="0" y="0"/>
                </a:lnTo>
                <a:lnTo>
                  <a:pt x="0" y="767295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0" y="4071404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0" y="4851400"/>
            <a:ext cx="4572000" cy="1549400"/>
          </a:xfrm>
          <a:custGeom>
            <a:avLst/>
            <a:gdLst/>
            <a:ahLst/>
            <a:cxnLst/>
            <a:rect l="l" t="t" r="r" b="b"/>
            <a:pathLst>
              <a:path w="4572000" h="1549400">
                <a:moveTo>
                  <a:pt x="0" y="1549400"/>
                </a:moveTo>
                <a:lnTo>
                  <a:pt x="4572000" y="1549400"/>
                </a:lnTo>
                <a:lnTo>
                  <a:pt x="4572000" y="0"/>
                </a:lnTo>
                <a:lnTo>
                  <a:pt x="0" y="0"/>
                </a:lnTo>
                <a:lnTo>
                  <a:pt x="0" y="154940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0" y="48387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32926" y="5145945"/>
            <a:ext cx="1088038" cy="101843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32926" y="5145945"/>
            <a:ext cx="1088390" cy="1018540"/>
          </a:xfrm>
          <a:custGeom>
            <a:avLst/>
            <a:gdLst/>
            <a:ahLst/>
            <a:cxnLst/>
            <a:rect l="l" t="t" r="r" b="b"/>
            <a:pathLst>
              <a:path w="1088390" h="1018539">
                <a:moveTo>
                  <a:pt x="62484" y="0"/>
                </a:moveTo>
                <a:lnTo>
                  <a:pt x="26360" y="976"/>
                </a:lnTo>
                <a:lnTo>
                  <a:pt x="7810" y="7810"/>
                </a:lnTo>
                <a:lnTo>
                  <a:pt x="976" y="26360"/>
                </a:lnTo>
                <a:lnTo>
                  <a:pt x="0" y="62484"/>
                </a:lnTo>
                <a:lnTo>
                  <a:pt x="0" y="955954"/>
                </a:lnTo>
                <a:lnTo>
                  <a:pt x="976" y="992077"/>
                </a:lnTo>
                <a:lnTo>
                  <a:pt x="7810" y="1010627"/>
                </a:lnTo>
                <a:lnTo>
                  <a:pt x="26360" y="1017462"/>
                </a:lnTo>
                <a:lnTo>
                  <a:pt x="62484" y="1018438"/>
                </a:lnTo>
                <a:lnTo>
                  <a:pt x="1025550" y="1018438"/>
                </a:lnTo>
                <a:lnTo>
                  <a:pt x="1061673" y="1017462"/>
                </a:lnTo>
                <a:lnTo>
                  <a:pt x="1080223" y="1010627"/>
                </a:lnTo>
                <a:lnTo>
                  <a:pt x="1087058" y="992077"/>
                </a:lnTo>
                <a:lnTo>
                  <a:pt x="1088034" y="955954"/>
                </a:lnTo>
                <a:lnTo>
                  <a:pt x="1088034" y="62484"/>
                </a:lnTo>
                <a:lnTo>
                  <a:pt x="1087058" y="26360"/>
                </a:lnTo>
                <a:lnTo>
                  <a:pt x="1080223" y="7810"/>
                </a:lnTo>
                <a:lnTo>
                  <a:pt x="1061673" y="976"/>
                </a:lnTo>
                <a:lnTo>
                  <a:pt x="1025550" y="0"/>
                </a:lnTo>
                <a:lnTo>
                  <a:pt x="62484" y="0"/>
                </a:lnTo>
                <a:close/>
              </a:path>
            </a:pathLst>
          </a:custGeom>
          <a:ln w="15621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324100" y="1452880"/>
            <a:ext cx="0" cy="914400"/>
          </a:xfrm>
          <a:custGeom>
            <a:avLst/>
            <a:gdLst/>
            <a:ahLst/>
            <a:cxnLst/>
            <a:rect l="l" t="t" r="r" b="b"/>
            <a:pathLst>
              <a:path h="914400">
                <a:moveTo>
                  <a:pt x="0" y="0"/>
                </a:moveTo>
                <a:lnTo>
                  <a:pt x="0" y="913879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2445298" y="2096885"/>
            <a:ext cx="104203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5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backdrop.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759761" y="1605165"/>
            <a:ext cx="412394" cy="41238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759760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480618" y="1590432"/>
            <a:ext cx="557415" cy="50506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636144" y="2107079"/>
            <a:ext cx="26479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5" dirty="0">
                <a:solidFill>
                  <a:srgbClr val="636466"/>
                </a:solidFill>
                <a:latin typeface="Roboto"/>
                <a:cs typeface="Roboto"/>
              </a:rPr>
              <a:t>Ea</a:t>
            </a:r>
            <a:r>
              <a:rPr sz="800" spc="15" dirty="0">
                <a:solidFill>
                  <a:srgbClr val="636466"/>
                </a:solidFill>
                <a:latin typeface="Roboto"/>
                <a:cs typeface="Roboto"/>
              </a:rPr>
              <a:t>r</a:t>
            </a: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th</a:t>
            </a:r>
            <a:endParaRPr sz="800">
              <a:latin typeface="Roboto"/>
              <a:cs typeface="Roboto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48597" y="2100579"/>
            <a:ext cx="8572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570750" y="1605165"/>
            <a:ext cx="412392" cy="41238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70749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621404" y="1558925"/>
            <a:ext cx="712469" cy="51936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3847705" y="2107079"/>
            <a:ext cx="26098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5" dirty="0">
                <a:solidFill>
                  <a:srgbClr val="636466"/>
                </a:solidFill>
                <a:latin typeface="Roboto"/>
                <a:cs typeface="Roboto"/>
              </a:rPr>
              <a:t>Stars</a:t>
            </a:r>
            <a:endParaRPr sz="800">
              <a:latin typeface="Roboto"/>
              <a:cs typeface="Roboto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3200400" y="3374120"/>
            <a:ext cx="113030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Set the starting</a:t>
            </a:r>
            <a:r>
              <a:rPr sz="900" spc="-11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point.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401059" y="3612219"/>
            <a:ext cx="92456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Set the end</a:t>
            </a:r>
            <a:r>
              <a:rPr sz="900" spc="-9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point.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2389450" y="3459528"/>
            <a:ext cx="803275" cy="0"/>
          </a:xfrm>
          <a:custGeom>
            <a:avLst/>
            <a:gdLst/>
            <a:ahLst/>
            <a:cxnLst/>
            <a:rect l="l" t="t" r="r" b="b"/>
            <a:pathLst>
              <a:path w="803275">
                <a:moveTo>
                  <a:pt x="0" y="0"/>
                </a:moveTo>
                <a:lnTo>
                  <a:pt x="803071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3086100" y="3708369"/>
            <a:ext cx="311150" cy="0"/>
          </a:xfrm>
          <a:custGeom>
            <a:avLst/>
            <a:gdLst/>
            <a:ahLst/>
            <a:cxnLst/>
            <a:rect l="l" t="t" r="r" b="b"/>
            <a:pathLst>
              <a:path w="311150">
                <a:moveTo>
                  <a:pt x="0" y="0"/>
                </a:moveTo>
                <a:lnTo>
                  <a:pt x="310642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/>
          <p:nvPr/>
        </p:nvSpPr>
        <p:spPr>
          <a:xfrm>
            <a:off x="1600200" y="5410453"/>
            <a:ext cx="2752090" cy="7617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When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you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move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a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sprite, you can see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the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numbers</a:t>
            </a:r>
            <a:r>
              <a:rPr sz="900" spc="-5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for</a:t>
            </a:r>
            <a:endParaRPr sz="900" dirty="0">
              <a:latin typeface="Roboto-Medium"/>
              <a:cs typeface="Roboto-Medium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00" b="1" dirty="0">
                <a:solidFill>
                  <a:srgbClr val="636466"/>
                </a:solidFill>
                <a:latin typeface="Roboto-Black"/>
                <a:cs typeface="Roboto-Black"/>
              </a:rPr>
              <a:t>x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and </a:t>
            </a:r>
            <a:r>
              <a:rPr sz="900" b="1" dirty="0">
                <a:solidFill>
                  <a:srgbClr val="636466"/>
                </a:solidFill>
                <a:latin typeface="Roboto-Black"/>
                <a:cs typeface="Roboto-Black"/>
              </a:rPr>
              <a:t>y</a:t>
            </a:r>
            <a:r>
              <a:rPr sz="900" b="1" spc="-5" dirty="0">
                <a:solidFill>
                  <a:srgbClr val="636466"/>
                </a:solidFill>
                <a:latin typeface="Roboto-Black"/>
                <a:cs typeface="Roboto-Black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update.</a:t>
            </a:r>
            <a:endParaRPr sz="900" dirty="0">
              <a:latin typeface="Roboto-Medium"/>
              <a:cs typeface="Roboto-Medium"/>
            </a:endParaRPr>
          </a:p>
          <a:p>
            <a:pPr>
              <a:lnSpc>
                <a:spcPct val="100000"/>
              </a:lnSpc>
            </a:pPr>
            <a:endParaRPr sz="1100" dirty="0">
              <a:latin typeface="Roboto-Medium"/>
              <a:cs typeface="Roboto-Medium"/>
            </a:endParaRPr>
          </a:p>
          <a:p>
            <a:pPr marL="12700">
              <a:lnSpc>
                <a:spcPct val="100000"/>
              </a:lnSpc>
            </a:pPr>
            <a:r>
              <a:rPr sz="900" b="1" dirty="0">
                <a:solidFill>
                  <a:srgbClr val="636466"/>
                </a:solidFill>
                <a:latin typeface="Roboto-Black"/>
                <a:cs typeface="Roboto-Black"/>
              </a:rPr>
              <a:t>x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is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the position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from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left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right.</a:t>
            </a:r>
            <a:endParaRPr sz="900" dirty="0">
              <a:latin typeface="Roboto-Medium"/>
              <a:cs typeface="Roboto-Medium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00" b="1" dirty="0">
                <a:solidFill>
                  <a:srgbClr val="636466"/>
                </a:solidFill>
                <a:latin typeface="Roboto-Black"/>
                <a:cs typeface="Roboto-Black"/>
              </a:rPr>
              <a:t>y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is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the position up and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down.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3453498" y="4450334"/>
            <a:ext cx="484416" cy="27783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3453489" y="4450334"/>
            <a:ext cx="484505" cy="278130"/>
          </a:xfrm>
          <a:custGeom>
            <a:avLst/>
            <a:gdLst/>
            <a:ahLst/>
            <a:cxnLst/>
            <a:rect l="l" t="t" r="r" b="b"/>
            <a:pathLst>
              <a:path w="484504" h="27812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201625"/>
                </a:lnTo>
                <a:lnTo>
                  <a:pt x="1190" y="245678"/>
                </a:lnTo>
                <a:lnTo>
                  <a:pt x="9525" y="268300"/>
                </a:lnTo>
                <a:lnTo>
                  <a:pt x="32146" y="276634"/>
                </a:lnTo>
                <a:lnTo>
                  <a:pt x="76200" y="277825"/>
                </a:lnTo>
                <a:lnTo>
                  <a:pt x="408216" y="277825"/>
                </a:lnTo>
                <a:lnTo>
                  <a:pt x="452269" y="276634"/>
                </a:lnTo>
                <a:lnTo>
                  <a:pt x="474891" y="268300"/>
                </a:lnTo>
                <a:lnTo>
                  <a:pt x="483225" y="245678"/>
                </a:lnTo>
                <a:lnTo>
                  <a:pt x="484416" y="201625"/>
                </a:lnTo>
                <a:lnTo>
                  <a:pt x="484416" y="76200"/>
                </a:lnTo>
                <a:lnTo>
                  <a:pt x="483225" y="32146"/>
                </a:lnTo>
                <a:lnTo>
                  <a:pt x="474891" y="9525"/>
                </a:lnTo>
                <a:lnTo>
                  <a:pt x="452269" y="1190"/>
                </a:lnTo>
                <a:lnTo>
                  <a:pt x="408216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6BA88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3118449" y="4584700"/>
            <a:ext cx="346075" cy="0"/>
          </a:xfrm>
          <a:custGeom>
            <a:avLst/>
            <a:gdLst/>
            <a:ahLst/>
            <a:cxnLst/>
            <a:rect l="l" t="t" r="r" b="b"/>
            <a:pathLst>
              <a:path w="346075">
                <a:moveTo>
                  <a:pt x="0" y="0"/>
                </a:moveTo>
                <a:lnTo>
                  <a:pt x="345833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66721" y="5510626"/>
            <a:ext cx="102552" cy="11432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2">
            <a:extLst>
              <a:ext uri="{FF2B5EF4-FFF2-40B4-BE49-F238E27FC236}">
                <a16:creationId xmlns:a16="http://schemas.microsoft.com/office/drawing/2014/main" id="{A20ABE61-E6D4-9D49-8FFF-4EBB614DED05}"/>
              </a:ext>
            </a:extLst>
          </p:cNvPr>
          <p:cNvSpPr txBox="1"/>
          <p:nvPr/>
        </p:nvSpPr>
        <p:spPr>
          <a:xfrm>
            <a:off x="1426870" y="4509813"/>
            <a:ext cx="2752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162685" algn="ctr">
              <a:lnSpc>
                <a:spcPct val="100000"/>
              </a:lnSpc>
              <a:spcBef>
                <a:spcPts val="940"/>
              </a:spcBef>
            </a:pPr>
            <a:r>
              <a:rPr lang="en-US" sz="900" dirty="0">
                <a:solidFill>
                  <a:srgbClr val="636466"/>
                </a:solidFill>
                <a:latin typeface="Roboto-Medium"/>
                <a:cs typeface="Roboto-Medium"/>
              </a:rPr>
              <a:t>Click the </a:t>
            </a:r>
            <a:r>
              <a:rPr lang="en-US" sz="900" spc="-5" dirty="0">
                <a:solidFill>
                  <a:srgbClr val="636466"/>
                </a:solidFill>
                <a:latin typeface="Roboto-Medium"/>
                <a:cs typeface="Roboto-Medium"/>
              </a:rPr>
              <a:t>green flag </a:t>
            </a:r>
            <a:r>
              <a:rPr lang="en-US"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</a:t>
            </a:r>
            <a:r>
              <a:rPr lang="en-US" sz="900" spc="-4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-Medium"/>
                <a:cs typeface="Roboto-Medium"/>
              </a:rPr>
              <a:t>start.</a:t>
            </a:r>
            <a:endParaRPr lang="en-US" sz="900" dirty="0">
              <a:latin typeface="Roboto-Medium"/>
              <a:cs typeface="Roboto-Medium"/>
            </a:endParaRPr>
          </a:p>
        </p:txBody>
      </p:sp>
      <p:sp>
        <p:nvSpPr>
          <p:cNvPr id="49" name="object 42">
            <a:extLst>
              <a:ext uri="{FF2B5EF4-FFF2-40B4-BE49-F238E27FC236}">
                <a16:creationId xmlns:a16="http://schemas.microsoft.com/office/drawing/2014/main" id="{5A188EE7-FAA1-3243-90BC-25A3C53B087F}"/>
              </a:ext>
            </a:extLst>
          </p:cNvPr>
          <p:cNvSpPr txBox="1"/>
          <p:nvPr/>
        </p:nvSpPr>
        <p:spPr>
          <a:xfrm>
            <a:off x="1135115" y="4184623"/>
            <a:ext cx="230177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0" algn="ctr">
              <a:lnSpc>
                <a:spcPct val="100000"/>
              </a:lnSpc>
              <a:spcBef>
                <a:spcPts val="100"/>
              </a:spcBef>
            </a:pPr>
            <a:r>
              <a:rPr sz="1400" b="1" spc="55" dirty="0">
                <a:solidFill>
                  <a:srgbClr val="6BA883"/>
                </a:solidFill>
                <a:latin typeface="Montserrat-Black"/>
                <a:cs typeface="Montserrat-Black"/>
              </a:rPr>
              <a:t>TRY</a:t>
            </a:r>
            <a:r>
              <a:rPr sz="1400" b="1" spc="190" dirty="0">
                <a:solidFill>
                  <a:srgbClr val="6BA883"/>
                </a:solidFill>
                <a:latin typeface="Montserrat-Black"/>
                <a:cs typeface="Montserrat-Black"/>
              </a:rPr>
              <a:t> </a:t>
            </a:r>
            <a:r>
              <a:rPr sz="1400" b="1" spc="95" dirty="0">
                <a:solidFill>
                  <a:srgbClr val="6BA883"/>
                </a:solidFill>
                <a:latin typeface="Montserrat-Black"/>
                <a:cs typeface="Montserrat-Black"/>
              </a:rPr>
              <a:t>IT</a:t>
            </a:r>
            <a:endParaRPr sz="1400" dirty="0">
              <a:latin typeface="Montserrat-Black"/>
              <a:cs typeface="Montserrat-Black"/>
            </a:endParaRPr>
          </a:p>
        </p:txBody>
      </p:sp>
      <p:sp>
        <p:nvSpPr>
          <p:cNvPr id="50" name="object 42">
            <a:extLst>
              <a:ext uri="{FF2B5EF4-FFF2-40B4-BE49-F238E27FC236}">
                <a16:creationId xmlns:a16="http://schemas.microsoft.com/office/drawing/2014/main" id="{6E1B84B5-1C78-4C4B-B133-8C6B56C5D371}"/>
              </a:ext>
            </a:extLst>
          </p:cNvPr>
          <p:cNvSpPr txBox="1"/>
          <p:nvPr/>
        </p:nvSpPr>
        <p:spPr>
          <a:xfrm>
            <a:off x="922055" y="5031709"/>
            <a:ext cx="275209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0" algn="ctr">
              <a:lnSpc>
                <a:spcPct val="100000"/>
              </a:lnSpc>
              <a:spcBef>
                <a:spcPts val="100"/>
              </a:spcBef>
            </a:pPr>
            <a:r>
              <a:rPr lang="en-US" sz="1400" b="1" spc="55" dirty="0">
                <a:solidFill>
                  <a:srgbClr val="00B0F0"/>
                </a:solidFill>
                <a:latin typeface="Montserrat-Black"/>
                <a:cs typeface="Montserrat-Black"/>
              </a:rPr>
              <a:t>TIP</a:t>
            </a:r>
            <a:endParaRPr sz="1400" dirty="0">
              <a:solidFill>
                <a:srgbClr val="00B0F0"/>
              </a:solidFill>
              <a:latin typeface="Montserrat-Black"/>
              <a:cs typeface="Montserrat-Blac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01367" y="5806440"/>
            <a:ext cx="969644" cy="426720"/>
          </a:xfrm>
          <a:custGeom>
            <a:avLst/>
            <a:gdLst/>
            <a:ahLst/>
            <a:cxnLst/>
            <a:rect l="l" t="t" r="r" b="b"/>
            <a:pathLst>
              <a:path w="969644" h="426720">
                <a:moveTo>
                  <a:pt x="484631" y="0"/>
                </a:moveTo>
                <a:lnTo>
                  <a:pt x="418870" y="1947"/>
                </a:lnTo>
                <a:lnTo>
                  <a:pt x="355798" y="7621"/>
                </a:lnTo>
                <a:lnTo>
                  <a:pt x="295992" y="16767"/>
                </a:lnTo>
                <a:lnTo>
                  <a:pt x="240029" y="29130"/>
                </a:lnTo>
                <a:lnTo>
                  <a:pt x="188488" y="44457"/>
                </a:lnTo>
                <a:lnTo>
                  <a:pt x="141946" y="62493"/>
                </a:lnTo>
                <a:lnTo>
                  <a:pt x="100979" y="82984"/>
                </a:lnTo>
                <a:lnTo>
                  <a:pt x="66167" y="105675"/>
                </a:lnTo>
                <a:lnTo>
                  <a:pt x="17311" y="156642"/>
                </a:lnTo>
                <a:lnTo>
                  <a:pt x="0" y="213360"/>
                </a:lnTo>
                <a:lnTo>
                  <a:pt x="4424" y="242310"/>
                </a:lnTo>
                <a:lnTo>
                  <a:pt x="38085" y="296407"/>
                </a:lnTo>
                <a:lnTo>
                  <a:pt x="100979" y="343735"/>
                </a:lnTo>
                <a:lnTo>
                  <a:pt x="141946" y="364226"/>
                </a:lnTo>
                <a:lnTo>
                  <a:pt x="188488" y="382262"/>
                </a:lnTo>
                <a:lnTo>
                  <a:pt x="240029" y="397589"/>
                </a:lnTo>
                <a:lnTo>
                  <a:pt x="295992" y="409952"/>
                </a:lnTo>
                <a:lnTo>
                  <a:pt x="355798" y="419098"/>
                </a:lnTo>
                <a:lnTo>
                  <a:pt x="418870" y="424772"/>
                </a:lnTo>
                <a:lnTo>
                  <a:pt x="484631" y="426720"/>
                </a:lnTo>
                <a:lnTo>
                  <a:pt x="550393" y="424772"/>
                </a:lnTo>
                <a:lnTo>
                  <a:pt x="613465" y="419098"/>
                </a:lnTo>
                <a:lnTo>
                  <a:pt x="673271" y="409952"/>
                </a:lnTo>
                <a:lnTo>
                  <a:pt x="729233" y="397589"/>
                </a:lnTo>
                <a:lnTo>
                  <a:pt x="780775" y="382262"/>
                </a:lnTo>
                <a:lnTo>
                  <a:pt x="827317" y="364226"/>
                </a:lnTo>
                <a:lnTo>
                  <a:pt x="868284" y="343735"/>
                </a:lnTo>
                <a:lnTo>
                  <a:pt x="903096" y="321044"/>
                </a:lnTo>
                <a:lnTo>
                  <a:pt x="951952" y="270077"/>
                </a:lnTo>
                <a:lnTo>
                  <a:pt x="969263" y="213360"/>
                </a:lnTo>
                <a:lnTo>
                  <a:pt x="964839" y="184409"/>
                </a:lnTo>
                <a:lnTo>
                  <a:pt x="931178" y="130312"/>
                </a:lnTo>
                <a:lnTo>
                  <a:pt x="868284" y="82984"/>
                </a:lnTo>
                <a:lnTo>
                  <a:pt x="827317" y="62493"/>
                </a:lnTo>
                <a:lnTo>
                  <a:pt x="780775" y="44457"/>
                </a:lnTo>
                <a:lnTo>
                  <a:pt x="729233" y="29130"/>
                </a:lnTo>
                <a:lnTo>
                  <a:pt x="673271" y="16767"/>
                </a:lnTo>
                <a:lnTo>
                  <a:pt x="613465" y="7621"/>
                </a:lnTo>
                <a:lnTo>
                  <a:pt x="550393" y="1947"/>
                </a:lnTo>
                <a:lnTo>
                  <a:pt x="484631" y="0"/>
                </a:lnTo>
                <a:close/>
              </a:path>
            </a:pathLst>
          </a:custGeom>
          <a:solidFill>
            <a:srgbClr val="9E42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882895" y="5942583"/>
            <a:ext cx="805815" cy="1638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40"/>
              </a:lnSpc>
            </a:pPr>
            <a:r>
              <a:rPr sz="1100" b="1" spc="-5" dirty="0">
                <a:solidFill>
                  <a:srgbClr val="FFFFFF"/>
                </a:solidFill>
                <a:latin typeface="Roboto-Black"/>
                <a:cs typeface="Roboto-Black"/>
              </a:rPr>
              <a:t>Dance</a:t>
            </a:r>
            <a:r>
              <a:rPr sz="1100" b="1" spc="-90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Party!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60316" y="433115"/>
            <a:ext cx="325183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Grow </a:t>
            </a:r>
            <a:r>
              <a:rPr spc="5" dirty="0"/>
              <a:t>and</a:t>
            </a:r>
            <a:r>
              <a:rPr spc="-70" dirty="0"/>
              <a:t> </a:t>
            </a:r>
            <a:r>
              <a:rPr dirty="0"/>
              <a:t>Shrink</a:t>
            </a:r>
          </a:p>
        </p:txBody>
      </p:sp>
      <p:sp>
        <p:nvSpPr>
          <p:cNvPr id="10" name="object 10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1343" y="1104900"/>
            <a:ext cx="3289300" cy="660400"/>
          </a:xfrm>
          <a:custGeom>
            <a:avLst/>
            <a:gdLst/>
            <a:ahLst/>
            <a:cxnLst/>
            <a:rect l="l" t="t" r="r" b="b"/>
            <a:pathLst>
              <a:path w="3289300" h="660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660400"/>
                </a:lnTo>
                <a:lnTo>
                  <a:pt x="3289300" y="660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1343" y="1104900"/>
            <a:ext cx="3289300" cy="660400"/>
          </a:xfrm>
          <a:custGeom>
            <a:avLst/>
            <a:gdLst/>
            <a:ahLst/>
            <a:cxnLst/>
            <a:rect l="l" t="t" r="r" b="b"/>
            <a:pathLst>
              <a:path w="3289300" h="660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660400"/>
                </a:lnTo>
                <a:lnTo>
                  <a:pt x="3289300" y="660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81409" y="1352550"/>
            <a:ext cx="30073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Make </a:t>
            </a: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a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sprite change size when you click</a:t>
            </a:r>
            <a:r>
              <a:rPr sz="1200" spc="-55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it.</a:t>
            </a:r>
            <a:endParaRPr sz="1200">
              <a:latin typeface="Roboto-Medium"/>
              <a:cs typeface="Roboto-Medium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232850" y="5911977"/>
            <a:ext cx="1066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7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142428" y="1940598"/>
            <a:ext cx="2280412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42428" y="1940598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2" y="1719072"/>
                </a:lnTo>
                <a:lnTo>
                  <a:pt x="2280412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42428" y="3797934"/>
            <a:ext cx="2280412" cy="17190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42428" y="3797934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2" y="1719072"/>
                </a:lnTo>
                <a:lnTo>
                  <a:pt x="2280412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50224" y="4590666"/>
            <a:ext cx="88392" cy="14095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58660" y="4590666"/>
            <a:ext cx="65130" cy="14119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330637" y="4880466"/>
            <a:ext cx="120286" cy="13567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15">
            <a:extLst>
              <a:ext uri="{FF2B5EF4-FFF2-40B4-BE49-F238E27FC236}">
                <a16:creationId xmlns:a16="http://schemas.microsoft.com/office/drawing/2014/main" id="{7B0A5AC1-887C-F54D-A12C-C00037ECF7A1}"/>
              </a:ext>
            </a:extLst>
          </p:cNvPr>
          <p:cNvSpPr txBox="1"/>
          <p:nvPr/>
        </p:nvSpPr>
        <p:spPr>
          <a:xfrm>
            <a:off x="723900" y="5927725"/>
            <a:ext cx="1158995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-5" dirty="0">
                <a:solidFill>
                  <a:srgbClr val="FFFFFF"/>
                </a:solidFill>
                <a:latin typeface="Roboto-Medium"/>
                <a:cs typeface="Roboto-Medium"/>
              </a:rPr>
              <a:t>Imagine a World</a:t>
            </a:r>
            <a:endParaRPr sz="10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1385"/>
          </a:xfrm>
          <a:custGeom>
            <a:avLst/>
            <a:gdLst/>
            <a:ahLst/>
            <a:cxnLst/>
            <a:rect l="l" t="t" r="r" b="b"/>
            <a:pathLst>
              <a:path w="4572000" h="921385">
                <a:moveTo>
                  <a:pt x="0" y="920762"/>
                </a:moveTo>
                <a:lnTo>
                  <a:pt x="4572000" y="920762"/>
                </a:lnTo>
                <a:lnTo>
                  <a:pt x="4572000" y="0"/>
                </a:lnTo>
                <a:lnTo>
                  <a:pt x="0" y="0"/>
                </a:lnTo>
                <a:lnTo>
                  <a:pt x="0" y="920762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0762"/>
            <a:ext cx="4572000" cy="1542415"/>
          </a:xfrm>
          <a:custGeom>
            <a:avLst/>
            <a:gdLst/>
            <a:ahLst/>
            <a:cxnLst/>
            <a:rect l="l" t="t" r="r" b="b"/>
            <a:pathLst>
              <a:path w="4572000" h="1542414">
                <a:moveTo>
                  <a:pt x="0" y="1542034"/>
                </a:moveTo>
                <a:lnTo>
                  <a:pt x="4572000" y="1542034"/>
                </a:lnTo>
                <a:lnTo>
                  <a:pt x="4572000" y="0"/>
                </a:lnTo>
                <a:lnTo>
                  <a:pt x="0" y="0"/>
                </a:lnTo>
                <a:lnTo>
                  <a:pt x="0" y="1542034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080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15900" y="170877"/>
            <a:ext cx="2791460" cy="626745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400" spc="-15" dirty="0"/>
              <a:t>Grow </a:t>
            </a:r>
            <a:r>
              <a:rPr sz="2400" spc="5" dirty="0"/>
              <a:t>and</a:t>
            </a:r>
            <a:r>
              <a:rPr sz="2400" spc="-70" dirty="0"/>
              <a:t> </a:t>
            </a:r>
            <a:r>
              <a:rPr sz="2400" dirty="0"/>
              <a:t>Shrink</a:t>
            </a:r>
            <a:endParaRPr sz="2400"/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900" b="0" spc="-5" dirty="0">
                <a:latin typeface="Roboto-Medium"/>
                <a:cs typeface="Roboto-Medium"/>
              </a:rPr>
              <a:t>scratch.mit.edu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78920" y="1086507"/>
            <a:ext cx="12147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00A1CB"/>
                </a:solidFill>
                <a:latin typeface="Montserrat-Black"/>
                <a:cs typeface="Montserrat-Black"/>
              </a:rPr>
              <a:t>GET</a:t>
            </a:r>
            <a:r>
              <a:rPr sz="1400" b="1" spc="130" dirty="0">
                <a:solidFill>
                  <a:srgbClr val="00A1CB"/>
                </a:solidFill>
                <a:latin typeface="Montserrat-Black"/>
                <a:cs typeface="Montserrat-Black"/>
              </a:rPr>
              <a:t> </a:t>
            </a:r>
            <a:r>
              <a:rPr sz="1400" b="1" spc="65" dirty="0">
                <a:solidFill>
                  <a:srgbClr val="00A1CB"/>
                </a:solidFill>
                <a:latin typeface="Montserrat-Black"/>
                <a:cs typeface="Montserrat-Black"/>
              </a:rPr>
              <a:t>READY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452712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47800" y="1562100"/>
            <a:ext cx="695883" cy="5222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52712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336184" y="2066092"/>
            <a:ext cx="1072654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6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back</a:t>
            </a:r>
            <a:r>
              <a:rPr lang="en-US" sz="900" spc="-5" dirty="0">
                <a:solidFill>
                  <a:srgbClr val="636466"/>
                </a:solidFill>
                <a:latin typeface="Roboto-Medium"/>
                <a:cs typeface="Roboto-Medium"/>
              </a:rPr>
              <a:t>drop.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625030" y="1557973"/>
            <a:ext cx="412390" cy="41239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25026" y="15579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518939" y="2066093"/>
            <a:ext cx="8572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741091" y="1557973"/>
            <a:ext cx="412394" cy="41239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741091" y="15579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611997" y="2092703"/>
            <a:ext cx="401955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dirty="0">
                <a:solidFill>
                  <a:srgbClr val="231F20"/>
                </a:solidFill>
                <a:latin typeface="Roboto"/>
                <a:cs typeface="Roboto"/>
              </a:rPr>
              <a:t>Theater</a:t>
            </a:r>
            <a:r>
              <a:rPr sz="700" spc="-65" dirty="0">
                <a:solidFill>
                  <a:srgbClr val="231F20"/>
                </a:solidFill>
                <a:latin typeface="Roboto"/>
                <a:cs typeface="Roboto"/>
              </a:rPr>
              <a:t> </a:t>
            </a:r>
            <a:r>
              <a:rPr sz="700" dirty="0">
                <a:solidFill>
                  <a:srgbClr val="231F20"/>
                </a:solidFill>
                <a:latin typeface="Roboto"/>
                <a:cs typeface="Roboto"/>
              </a:rPr>
              <a:t>2</a:t>
            </a:r>
            <a:endParaRPr sz="700">
              <a:latin typeface="Roboto"/>
              <a:cs typeface="Roboto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3575390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575390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3648991" y="2089528"/>
            <a:ext cx="59499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231F20"/>
                </a:solidFill>
                <a:latin typeface="Roboto"/>
                <a:cs typeface="Roboto"/>
              </a:rPr>
              <a:t>Drums</a:t>
            </a:r>
            <a:r>
              <a:rPr sz="800" spc="-80" dirty="0">
                <a:solidFill>
                  <a:srgbClr val="231F20"/>
                </a:solidFill>
                <a:latin typeface="Roboto"/>
                <a:cs typeface="Roboto"/>
              </a:rPr>
              <a:t> </a:t>
            </a:r>
            <a:r>
              <a:rPr sz="800" spc="-10" dirty="0">
                <a:solidFill>
                  <a:srgbClr val="231F20"/>
                </a:solidFill>
                <a:latin typeface="Roboto"/>
                <a:cs typeface="Roboto"/>
              </a:rPr>
              <a:t>Tabla</a:t>
            </a:r>
            <a:endParaRPr sz="800">
              <a:latin typeface="Roboto"/>
              <a:cs typeface="Roboto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2324100" y="1452880"/>
            <a:ext cx="0" cy="914400"/>
          </a:xfrm>
          <a:custGeom>
            <a:avLst/>
            <a:gdLst/>
            <a:ahLst/>
            <a:cxnLst/>
            <a:rect l="l" t="t" r="r" b="b"/>
            <a:pathLst>
              <a:path h="914400">
                <a:moveTo>
                  <a:pt x="0" y="0"/>
                </a:moveTo>
                <a:lnTo>
                  <a:pt x="0" y="913879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0" y="2462796"/>
            <a:ext cx="4572000" cy="2621915"/>
          </a:xfrm>
          <a:custGeom>
            <a:avLst/>
            <a:gdLst/>
            <a:ahLst/>
            <a:cxnLst/>
            <a:rect l="l" t="t" r="r" b="b"/>
            <a:pathLst>
              <a:path w="4572000" h="2621915">
                <a:moveTo>
                  <a:pt x="0" y="2621432"/>
                </a:moveTo>
                <a:lnTo>
                  <a:pt x="4572000" y="2621432"/>
                </a:lnTo>
                <a:lnTo>
                  <a:pt x="4572000" y="0"/>
                </a:lnTo>
                <a:lnTo>
                  <a:pt x="0" y="0"/>
                </a:lnTo>
                <a:lnTo>
                  <a:pt x="0" y="2621432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0" y="2450083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0" y="5084229"/>
            <a:ext cx="4572000" cy="1316990"/>
          </a:xfrm>
          <a:custGeom>
            <a:avLst/>
            <a:gdLst/>
            <a:ahLst/>
            <a:cxnLst/>
            <a:rect l="l" t="t" r="r" b="b"/>
            <a:pathLst>
              <a:path w="4572000" h="1316989">
                <a:moveTo>
                  <a:pt x="0" y="1316570"/>
                </a:moveTo>
                <a:lnTo>
                  <a:pt x="4572000" y="1316570"/>
                </a:lnTo>
                <a:lnTo>
                  <a:pt x="4572000" y="0"/>
                </a:lnTo>
                <a:lnTo>
                  <a:pt x="0" y="0"/>
                </a:lnTo>
                <a:lnTo>
                  <a:pt x="0" y="131657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0" y="5071529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1939662" y="5187591"/>
            <a:ext cx="7054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55" dirty="0">
                <a:solidFill>
                  <a:srgbClr val="6BA883"/>
                </a:solidFill>
                <a:latin typeface="Montserrat-Black"/>
                <a:cs typeface="Montserrat-Black"/>
              </a:rPr>
              <a:t>TRY</a:t>
            </a:r>
            <a:r>
              <a:rPr sz="1400" b="1" spc="114" dirty="0">
                <a:solidFill>
                  <a:srgbClr val="6BA883"/>
                </a:solidFill>
                <a:latin typeface="Montserrat-Black"/>
                <a:cs typeface="Montserrat-Black"/>
              </a:rPr>
              <a:t> </a:t>
            </a:r>
            <a:r>
              <a:rPr sz="1400" b="1" spc="95" dirty="0">
                <a:solidFill>
                  <a:srgbClr val="6BA883"/>
                </a:solidFill>
                <a:latin typeface="Montserrat-Black"/>
                <a:cs typeface="Montserrat-Black"/>
              </a:rPr>
              <a:t>IT</a:t>
            </a:r>
            <a:endParaRPr sz="1400" dirty="0">
              <a:latin typeface="Montserrat-Black"/>
              <a:cs typeface="Montserrat-Black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437610" y="2635907"/>
            <a:ext cx="171640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939598"/>
                </a:solidFill>
                <a:latin typeface="Montserrat-Black"/>
                <a:cs typeface="Montserrat-Black"/>
              </a:rPr>
              <a:t>ADD </a:t>
            </a:r>
            <a:r>
              <a:rPr sz="1400" b="1" spc="70" dirty="0">
                <a:solidFill>
                  <a:srgbClr val="939598"/>
                </a:solidFill>
                <a:latin typeface="Montserrat-Black"/>
                <a:cs typeface="Montserrat-Black"/>
              </a:rPr>
              <a:t>THIS</a:t>
            </a:r>
            <a:r>
              <a:rPr sz="1400" b="1" spc="250" dirty="0">
                <a:solidFill>
                  <a:srgbClr val="939598"/>
                </a:solidFill>
                <a:latin typeface="Montserrat-Black"/>
                <a:cs typeface="Montserrat-Black"/>
              </a:rPr>
              <a:t> </a:t>
            </a:r>
            <a:r>
              <a:rPr sz="1400" b="1" spc="90" dirty="0">
                <a:solidFill>
                  <a:srgbClr val="939598"/>
                </a:solidFill>
                <a:latin typeface="Montserrat-Black"/>
                <a:cs typeface="Montserrat-Black"/>
              </a:rPr>
              <a:t>CODE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478876" y="3041931"/>
            <a:ext cx="1914245" cy="173547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89189" y="3168030"/>
            <a:ext cx="484505" cy="495934"/>
          </a:xfrm>
          <a:custGeom>
            <a:avLst/>
            <a:gdLst/>
            <a:ahLst/>
            <a:cxnLst/>
            <a:rect l="l" t="t" r="r" b="b"/>
            <a:pathLst>
              <a:path w="484505" h="495935">
                <a:moveTo>
                  <a:pt x="407873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19658"/>
                </a:lnTo>
                <a:lnTo>
                  <a:pt x="1190" y="463711"/>
                </a:lnTo>
                <a:lnTo>
                  <a:pt x="9525" y="486333"/>
                </a:lnTo>
                <a:lnTo>
                  <a:pt x="32146" y="494668"/>
                </a:lnTo>
                <a:lnTo>
                  <a:pt x="76200" y="495858"/>
                </a:lnTo>
                <a:lnTo>
                  <a:pt x="407873" y="495858"/>
                </a:lnTo>
                <a:lnTo>
                  <a:pt x="451926" y="494668"/>
                </a:lnTo>
                <a:lnTo>
                  <a:pt x="474548" y="486333"/>
                </a:lnTo>
                <a:lnTo>
                  <a:pt x="482882" y="463711"/>
                </a:lnTo>
                <a:lnTo>
                  <a:pt x="484073" y="419658"/>
                </a:lnTo>
                <a:lnTo>
                  <a:pt x="484073" y="76200"/>
                </a:lnTo>
                <a:lnTo>
                  <a:pt x="482882" y="32146"/>
                </a:lnTo>
                <a:lnTo>
                  <a:pt x="474548" y="9525"/>
                </a:lnTo>
                <a:lnTo>
                  <a:pt x="451926" y="1190"/>
                </a:lnTo>
                <a:lnTo>
                  <a:pt x="40787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89189" y="3168030"/>
            <a:ext cx="484505" cy="495934"/>
          </a:xfrm>
          <a:custGeom>
            <a:avLst/>
            <a:gdLst/>
            <a:ahLst/>
            <a:cxnLst/>
            <a:rect l="l" t="t" r="r" b="b"/>
            <a:pathLst>
              <a:path w="484505" h="49593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19658"/>
                </a:lnTo>
                <a:lnTo>
                  <a:pt x="1190" y="463711"/>
                </a:lnTo>
                <a:lnTo>
                  <a:pt x="9525" y="486333"/>
                </a:lnTo>
                <a:lnTo>
                  <a:pt x="32146" y="494668"/>
                </a:lnTo>
                <a:lnTo>
                  <a:pt x="76200" y="495858"/>
                </a:lnTo>
                <a:lnTo>
                  <a:pt x="407873" y="495858"/>
                </a:lnTo>
                <a:lnTo>
                  <a:pt x="451926" y="494668"/>
                </a:lnTo>
                <a:lnTo>
                  <a:pt x="474548" y="486333"/>
                </a:lnTo>
                <a:lnTo>
                  <a:pt x="482882" y="463711"/>
                </a:lnTo>
                <a:lnTo>
                  <a:pt x="484073" y="419658"/>
                </a:lnTo>
                <a:lnTo>
                  <a:pt x="484073" y="76200"/>
                </a:lnTo>
                <a:lnTo>
                  <a:pt x="482882" y="32146"/>
                </a:lnTo>
                <a:lnTo>
                  <a:pt x="474548" y="9525"/>
                </a:lnTo>
                <a:lnTo>
                  <a:pt x="451926" y="1190"/>
                </a:lnTo>
                <a:lnTo>
                  <a:pt x="407873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605215" y="3527214"/>
            <a:ext cx="452755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" dirty="0">
                <a:solidFill>
                  <a:srgbClr val="636466"/>
                </a:solidFill>
                <a:latin typeface="Roboto"/>
                <a:cs typeface="Roboto"/>
              </a:rPr>
              <a:t>Drums</a:t>
            </a:r>
            <a:r>
              <a:rPr sz="600" spc="-65" dirty="0">
                <a:solidFill>
                  <a:srgbClr val="636466"/>
                </a:solidFill>
                <a:latin typeface="Roboto"/>
                <a:cs typeface="Roboto"/>
              </a:rPr>
              <a:t> </a:t>
            </a:r>
            <a:r>
              <a:rPr sz="600" spc="-10" dirty="0">
                <a:solidFill>
                  <a:srgbClr val="636466"/>
                </a:solidFill>
                <a:latin typeface="Roboto"/>
                <a:cs typeface="Roboto"/>
              </a:rPr>
              <a:t>Tabla</a:t>
            </a:r>
            <a:endParaRPr sz="600">
              <a:latin typeface="Roboto"/>
              <a:cs typeface="Roboto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630694" y="3214674"/>
            <a:ext cx="390337" cy="3005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50122" y="5435600"/>
            <a:ext cx="834812" cy="665543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50122" y="5435600"/>
            <a:ext cx="835025" cy="666115"/>
          </a:xfrm>
          <a:custGeom>
            <a:avLst/>
            <a:gdLst/>
            <a:ahLst/>
            <a:cxnLst/>
            <a:rect l="l" t="t" r="r" b="b"/>
            <a:pathLst>
              <a:path w="835025" h="666114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89343"/>
                </a:lnTo>
                <a:lnTo>
                  <a:pt x="1190" y="633396"/>
                </a:lnTo>
                <a:lnTo>
                  <a:pt x="9525" y="656018"/>
                </a:lnTo>
                <a:lnTo>
                  <a:pt x="32146" y="664352"/>
                </a:lnTo>
                <a:lnTo>
                  <a:pt x="76200" y="665543"/>
                </a:lnTo>
                <a:lnTo>
                  <a:pt x="758609" y="665543"/>
                </a:lnTo>
                <a:lnTo>
                  <a:pt x="802662" y="664352"/>
                </a:lnTo>
                <a:lnTo>
                  <a:pt x="825284" y="656018"/>
                </a:lnTo>
                <a:lnTo>
                  <a:pt x="833618" y="633396"/>
                </a:lnTo>
                <a:lnTo>
                  <a:pt x="834809" y="589343"/>
                </a:lnTo>
                <a:lnTo>
                  <a:pt x="834809" y="76200"/>
                </a:lnTo>
                <a:lnTo>
                  <a:pt x="833618" y="32146"/>
                </a:lnTo>
                <a:lnTo>
                  <a:pt x="825284" y="9525"/>
                </a:lnTo>
                <a:lnTo>
                  <a:pt x="802662" y="1190"/>
                </a:lnTo>
                <a:lnTo>
                  <a:pt x="758609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AFB5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155179" y="5791032"/>
            <a:ext cx="102552" cy="114325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1600200" y="5704840"/>
            <a:ext cx="8826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Click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your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776220" y="3592174"/>
            <a:ext cx="110744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1100"/>
              </a:lnSpc>
              <a:spcBef>
                <a:spcPts val="100"/>
              </a:spcBef>
            </a:pP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Type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a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larger</a:t>
            </a:r>
            <a:r>
              <a:rPr sz="900" spc="-7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number 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make it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 bigger.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2776220" y="4318000"/>
            <a:ext cx="108902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1100"/>
              </a:lnSpc>
              <a:spcBef>
                <a:spcPts val="100"/>
              </a:spcBef>
            </a:pP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Type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100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return</a:t>
            </a:r>
            <a:r>
              <a:rPr sz="900" spc="-5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 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original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size.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2562479" y="4373879"/>
            <a:ext cx="196850" cy="0"/>
          </a:xfrm>
          <a:custGeom>
            <a:avLst/>
            <a:gdLst/>
            <a:ahLst/>
            <a:cxnLst/>
            <a:rect l="l" t="t" r="r" b="b"/>
            <a:pathLst>
              <a:path w="196850">
                <a:moveTo>
                  <a:pt x="0" y="0"/>
                </a:moveTo>
                <a:lnTo>
                  <a:pt x="196342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2562479" y="3853293"/>
            <a:ext cx="196850" cy="0"/>
          </a:xfrm>
          <a:custGeom>
            <a:avLst/>
            <a:gdLst/>
            <a:ahLst/>
            <a:cxnLst/>
            <a:rect l="l" t="t" r="r" b="b"/>
            <a:pathLst>
              <a:path w="196850">
                <a:moveTo>
                  <a:pt x="0" y="0"/>
                </a:moveTo>
                <a:lnTo>
                  <a:pt x="196342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3623552" y="1583755"/>
            <a:ext cx="626893" cy="523263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01367" y="5806440"/>
            <a:ext cx="969644" cy="426720"/>
          </a:xfrm>
          <a:custGeom>
            <a:avLst/>
            <a:gdLst/>
            <a:ahLst/>
            <a:cxnLst/>
            <a:rect l="l" t="t" r="r" b="b"/>
            <a:pathLst>
              <a:path w="969644" h="426720">
                <a:moveTo>
                  <a:pt x="484631" y="0"/>
                </a:moveTo>
                <a:lnTo>
                  <a:pt x="418870" y="1947"/>
                </a:lnTo>
                <a:lnTo>
                  <a:pt x="355798" y="7621"/>
                </a:lnTo>
                <a:lnTo>
                  <a:pt x="295992" y="16767"/>
                </a:lnTo>
                <a:lnTo>
                  <a:pt x="240029" y="29130"/>
                </a:lnTo>
                <a:lnTo>
                  <a:pt x="188488" y="44457"/>
                </a:lnTo>
                <a:lnTo>
                  <a:pt x="141946" y="62493"/>
                </a:lnTo>
                <a:lnTo>
                  <a:pt x="100979" y="82984"/>
                </a:lnTo>
                <a:lnTo>
                  <a:pt x="66167" y="105675"/>
                </a:lnTo>
                <a:lnTo>
                  <a:pt x="17311" y="156642"/>
                </a:lnTo>
                <a:lnTo>
                  <a:pt x="0" y="213360"/>
                </a:lnTo>
                <a:lnTo>
                  <a:pt x="4424" y="242310"/>
                </a:lnTo>
                <a:lnTo>
                  <a:pt x="38085" y="296407"/>
                </a:lnTo>
                <a:lnTo>
                  <a:pt x="100979" y="343735"/>
                </a:lnTo>
                <a:lnTo>
                  <a:pt x="141946" y="364226"/>
                </a:lnTo>
                <a:lnTo>
                  <a:pt x="188488" y="382262"/>
                </a:lnTo>
                <a:lnTo>
                  <a:pt x="240029" y="397589"/>
                </a:lnTo>
                <a:lnTo>
                  <a:pt x="295992" y="409952"/>
                </a:lnTo>
                <a:lnTo>
                  <a:pt x="355798" y="419098"/>
                </a:lnTo>
                <a:lnTo>
                  <a:pt x="418870" y="424772"/>
                </a:lnTo>
                <a:lnTo>
                  <a:pt x="484631" y="426720"/>
                </a:lnTo>
                <a:lnTo>
                  <a:pt x="550393" y="424772"/>
                </a:lnTo>
                <a:lnTo>
                  <a:pt x="613465" y="419098"/>
                </a:lnTo>
                <a:lnTo>
                  <a:pt x="673271" y="409952"/>
                </a:lnTo>
                <a:lnTo>
                  <a:pt x="729233" y="397589"/>
                </a:lnTo>
                <a:lnTo>
                  <a:pt x="780775" y="382262"/>
                </a:lnTo>
                <a:lnTo>
                  <a:pt x="827317" y="364226"/>
                </a:lnTo>
                <a:lnTo>
                  <a:pt x="868284" y="343735"/>
                </a:lnTo>
                <a:lnTo>
                  <a:pt x="903096" y="321044"/>
                </a:lnTo>
                <a:lnTo>
                  <a:pt x="951952" y="270077"/>
                </a:lnTo>
                <a:lnTo>
                  <a:pt x="969263" y="213360"/>
                </a:lnTo>
                <a:lnTo>
                  <a:pt x="964839" y="184409"/>
                </a:lnTo>
                <a:lnTo>
                  <a:pt x="931178" y="130312"/>
                </a:lnTo>
                <a:lnTo>
                  <a:pt x="868284" y="82984"/>
                </a:lnTo>
                <a:lnTo>
                  <a:pt x="827317" y="62493"/>
                </a:lnTo>
                <a:lnTo>
                  <a:pt x="780775" y="44457"/>
                </a:lnTo>
                <a:lnTo>
                  <a:pt x="729233" y="29130"/>
                </a:lnTo>
                <a:lnTo>
                  <a:pt x="673271" y="16767"/>
                </a:lnTo>
                <a:lnTo>
                  <a:pt x="613465" y="7621"/>
                </a:lnTo>
                <a:lnTo>
                  <a:pt x="550393" y="1947"/>
                </a:lnTo>
                <a:lnTo>
                  <a:pt x="484631" y="0"/>
                </a:lnTo>
                <a:close/>
              </a:path>
            </a:pathLst>
          </a:custGeom>
          <a:solidFill>
            <a:srgbClr val="9E42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882895" y="5942583"/>
            <a:ext cx="805815" cy="1638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40"/>
              </a:lnSpc>
            </a:pPr>
            <a:r>
              <a:rPr sz="1100" b="1" spc="-5" dirty="0">
                <a:solidFill>
                  <a:srgbClr val="FFFFFF"/>
                </a:solidFill>
                <a:latin typeface="Roboto-Black"/>
                <a:cs typeface="Roboto-Black"/>
              </a:rPr>
              <a:t>Dance</a:t>
            </a:r>
            <a:r>
              <a:rPr sz="1100" b="1" spc="-90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Party!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444644" y="433115"/>
            <a:ext cx="368300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Change</a:t>
            </a:r>
            <a:r>
              <a:rPr spc="-40" dirty="0"/>
              <a:t> </a:t>
            </a:r>
            <a:r>
              <a:rPr spc="-10" dirty="0"/>
              <a:t>Backdrops</a:t>
            </a:r>
          </a:p>
        </p:txBody>
      </p:sp>
      <p:sp>
        <p:nvSpPr>
          <p:cNvPr id="10" name="object 10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908992" y="1289050"/>
            <a:ext cx="275399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Change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scenes by switching</a:t>
            </a:r>
            <a:r>
              <a:rPr sz="1200" spc="-45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backdrops.</a:t>
            </a:r>
            <a:endParaRPr sz="1200">
              <a:latin typeface="Roboto-Medium"/>
              <a:cs typeface="Roboto-Medium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232850" y="5911977"/>
            <a:ext cx="1066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8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142428" y="1889785"/>
            <a:ext cx="2280412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42428" y="1889798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2" y="1719072"/>
                </a:lnTo>
                <a:lnTo>
                  <a:pt x="2280412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42428" y="3747134"/>
            <a:ext cx="2280412" cy="17190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42428" y="3747134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2" y="1719072"/>
                </a:lnTo>
                <a:lnTo>
                  <a:pt x="2280412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15">
            <a:extLst>
              <a:ext uri="{FF2B5EF4-FFF2-40B4-BE49-F238E27FC236}">
                <a16:creationId xmlns:a16="http://schemas.microsoft.com/office/drawing/2014/main" id="{7D2591C8-E53B-2B46-A476-0E8DB3F39666}"/>
              </a:ext>
            </a:extLst>
          </p:cNvPr>
          <p:cNvSpPr txBox="1"/>
          <p:nvPr/>
        </p:nvSpPr>
        <p:spPr>
          <a:xfrm>
            <a:off x="723900" y="5927725"/>
            <a:ext cx="1158995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-5" dirty="0">
                <a:solidFill>
                  <a:srgbClr val="FFFFFF"/>
                </a:solidFill>
                <a:latin typeface="Roboto-Medium"/>
                <a:cs typeface="Roboto-Medium"/>
              </a:rPr>
              <a:t>Imagine a World</a:t>
            </a:r>
            <a:endParaRPr sz="10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11200" y="5949602"/>
            <a:ext cx="802640" cy="1492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30"/>
              </a:lnSpc>
            </a:pPr>
            <a:r>
              <a:rPr sz="1000" spc="-5" dirty="0">
                <a:solidFill>
                  <a:srgbClr val="FFFFFF"/>
                </a:solidFill>
                <a:latin typeface="Roboto-Medium"/>
                <a:cs typeface="Roboto-Medium"/>
              </a:rPr>
              <a:t>Create </a:t>
            </a:r>
            <a:r>
              <a:rPr sz="1000" dirty="0">
                <a:solidFill>
                  <a:srgbClr val="FFFFFF"/>
                </a:solidFill>
                <a:latin typeface="Roboto-Medium"/>
                <a:cs typeface="Roboto-Medium"/>
              </a:rPr>
              <a:t>a</a:t>
            </a:r>
            <a:r>
              <a:rPr sz="1000" spc="-75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Roboto-Medium"/>
                <a:cs typeface="Roboto-Medium"/>
              </a:rPr>
              <a:t>Story</a:t>
            </a:r>
            <a:endParaRPr sz="1000">
              <a:latin typeface="Roboto-Medium"/>
              <a:cs typeface="Roboto-Medium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774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27100"/>
            <a:ext cx="4572000" cy="2381885"/>
          </a:xfrm>
          <a:custGeom>
            <a:avLst/>
            <a:gdLst/>
            <a:ahLst/>
            <a:cxnLst/>
            <a:rect l="l" t="t" r="r" b="b"/>
            <a:pathLst>
              <a:path w="4572000" h="2381885">
                <a:moveTo>
                  <a:pt x="0" y="2381504"/>
                </a:moveTo>
                <a:lnTo>
                  <a:pt x="4572000" y="2381504"/>
                </a:lnTo>
                <a:lnTo>
                  <a:pt x="4572000" y="0"/>
                </a:lnTo>
                <a:lnTo>
                  <a:pt x="0" y="0"/>
                </a:lnTo>
                <a:lnTo>
                  <a:pt x="0" y="2381504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3308603"/>
            <a:ext cx="4572000" cy="2019935"/>
          </a:xfrm>
          <a:custGeom>
            <a:avLst/>
            <a:gdLst/>
            <a:ahLst/>
            <a:cxnLst/>
            <a:rect l="l" t="t" r="r" b="b"/>
            <a:pathLst>
              <a:path w="4572000" h="2019935">
                <a:moveTo>
                  <a:pt x="0" y="2019808"/>
                </a:moveTo>
                <a:lnTo>
                  <a:pt x="4572000" y="2019808"/>
                </a:lnTo>
                <a:lnTo>
                  <a:pt x="4572000" y="0"/>
                </a:lnTo>
                <a:lnTo>
                  <a:pt x="0" y="0"/>
                </a:lnTo>
                <a:lnTo>
                  <a:pt x="0" y="2019808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3295903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5328411"/>
            <a:ext cx="4572000" cy="1072515"/>
          </a:xfrm>
          <a:custGeom>
            <a:avLst/>
            <a:gdLst/>
            <a:ahLst/>
            <a:cxnLst/>
            <a:rect l="l" t="t" r="r" b="b"/>
            <a:pathLst>
              <a:path w="4572000" h="1072514">
                <a:moveTo>
                  <a:pt x="0" y="1072388"/>
                </a:moveTo>
                <a:lnTo>
                  <a:pt x="4572000" y="1072388"/>
                </a:lnTo>
                <a:lnTo>
                  <a:pt x="4572000" y="0"/>
                </a:lnTo>
                <a:lnTo>
                  <a:pt x="0" y="0"/>
                </a:lnTo>
                <a:lnTo>
                  <a:pt x="0" y="1072388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0" y="5315711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608398" y="1427480"/>
            <a:ext cx="0" cy="1628775"/>
          </a:xfrm>
          <a:custGeom>
            <a:avLst/>
            <a:gdLst/>
            <a:ahLst/>
            <a:cxnLst/>
            <a:rect l="l" t="t" r="r" b="b"/>
            <a:pathLst>
              <a:path h="1628775">
                <a:moveTo>
                  <a:pt x="0" y="0"/>
                </a:moveTo>
                <a:lnTo>
                  <a:pt x="0" y="1628711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434184" y="3423308"/>
            <a:ext cx="171640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939598"/>
                </a:solidFill>
                <a:latin typeface="Montserrat-Black"/>
                <a:cs typeface="Montserrat-Black"/>
              </a:rPr>
              <a:t>ADD </a:t>
            </a:r>
            <a:r>
              <a:rPr sz="1400" b="1" spc="70" dirty="0">
                <a:solidFill>
                  <a:srgbClr val="939598"/>
                </a:solidFill>
                <a:latin typeface="Montserrat-Black"/>
                <a:cs typeface="Montserrat-Black"/>
              </a:rPr>
              <a:t>THIS</a:t>
            </a:r>
            <a:r>
              <a:rPr sz="1400" b="1" spc="250" dirty="0">
                <a:solidFill>
                  <a:srgbClr val="939598"/>
                </a:solidFill>
                <a:latin typeface="Montserrat-Black"/>
                <a:cs typeface="Montserrat-Black"/>
              </a:rPr>
              <a:t> </a:t>
            </a:r>
            <a:r>
              <a:rPr sz="1400" b="1" spc="90" dirty="0">
                <a:solidFill>
                  <a:srgbClr val="939598"/>
                </a:solidFill>
                <a:latin typeface="Montserrat-Black"/>
                <a:cs typeface="Montserrat-Black"/>
              </a:rPr>
              <a:t>CODE</a:t>
            </a:r>
            <a:endParaRPr sz="1400" dirty="0">
              <a:latin typeface="Montserrat-Black"/>
              <a:cs typeface="Montserrat-Black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678920" y="1035707"/>
            <a:ext cx="12147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00A1CB"/>
                </a:solidFill>
                <a:latin typeface="Montserrat-Black"/>
                <a:cs typeface="Montserrat-Black"/>
              </a:rPr>
              <a:t>GET</a:t>
            </a:r>
            <a:r>
              <a:rPr sz="1400" b="1" spc="130" dirty="0">
                <a:solidFill>
                  <a:srgbClr val="00A1CB"/>
                </a:solidFill>
                <a:latin typeface="Montserrat-Black"/>
                <a:cs typeface="Montserrat-Black"/>
              </a:rPr>
              <a:t> </a:t>
            </a:r>
            <a:r>
              <a:rPr sz="1400" b="1" spc="65" dirty="0">
                <a:solidFill>
                  <a:srgbClr val="00A1CB"/>
                </a:solidFill>
                <a:latin typeface="Montserrat-Black"/>
                <a:cs typeface="Montserrat-Black"/>
              </a:rPr>
              <a:t>READY</a:t>
            </a:r>
            <a:endParaRPr sz="1400" dirty="0">
              <a:latin typeface="Montserrat-Black"/>
              <a:cs typeface="Montserrat-Black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3201123" y="5701093"/>
            <a:ext cx="469379" cy="38404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201115" y="5701085"/>
            <a:ext cx="469900" cy="384175"/>
          </a:xfrm>
          <a:custGeom>
            <a:avLst/>
            <a:gdLst/>
            <a:ahLst/>
            <a:cxnLst/>
            <a:rect l="l" t="t" r="r" b="b"/>
            <a:pathLst>
              <a:path w="469900" h="384175">
                <a:moveTo>
                  <a:pt x="76200" y="0"/>
                </a:moveTo>
                <a:lnTo>
                  <a:pt x="32146" y="1190"/>
                </a:lnTo>
                <a:lnTo>
                  <a:pt x="9525" y="9524"/>
                </a:lnTo>
                <a:lnTo>
                  <a:pt x="1190" y="32146"/>
                </a:lnTo>
                <a:lnTo>
                  <a:pt x="0" y="76199"/>
                </a:lnTo>
                <a:lnTo>
                  <a:pt x="0" y="307847"/>
                </a:lnTo>
                <a:lnTo>
                  <a:pt x="1190" y="351901"/>
                </a:lnTo>
                <a:lnTo>
                  <a:pt x="9525" y="374522"/>
                </a:lnTo>
                <a:lnTo>
                  <a:pt x="32146" y="382857"/>
                </a:lnTo>
                <a:lnTo>
                  <a:pt x="76200" y="384047"/>
                </a:lnTo>
                <a:lnTo>
                  <a:pt x="393192" y="384047"/>
                </a:lnTo>
                <a:lnTo>
                  <a:pt x="437245" y="382857"/>
                </a:lnTo>
                <a:lnTo>
                  <a:pt x="459867" y="374522"/>
                </a:lnTo>
                <a:lnTo>
                  <a:pt x="468201" y="351901"/>
                </a:lnTo>
                <a:lnTo>
                  <a:pt x="469392" y="307847"/>
                </a:lnTo>
                <a:lnTo>
                  <a:pt x="469392" y="76199"/>
                </a:lnTo>
                <a:lnTo>
                  <a:pt x="468201" y="32146"/>
                </a:lnTo>
                <a:lnTo>
                  <a:pt x="459867" y="9524"/>
                </a:lnTo>
                <a:lnTo>
                  <a:pt x="437245" y="1190"/>
                </a:lnTo>
                <a:lnTo>
                  <a:pt x="393192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6BA88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095058" y="5893110"/>
            <a:ext cx="149860" cy="0"/>
          </a:xfrm>
          <a:custGeom>
            <a:avLst/>
            <a:gdLst/>
            <a:ahLst/>
            <a:cxnLst/>
            <a:rect l="l" t="t" r="r" b="b"/>
            <a:pathLst>
              <a:path w="149860">
                <a:moveTo>
                  <a:pt x="0" y="0"/>
                </a:moveTo>
                <a:lnTo>
                  <a:pt x="14986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227006" y="3775092"/>
            <a:ext cx="1639883" cy="134731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453132" y="4100564"/>
            <a:ext cx="17951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  <a:tabLst>
                <a:tab pos="656590" algn="l"/>
              </a:tabLst>
            </a:pPr>
            <a:r>
              <a:rPr sz="900" u="sng" dirty="0">
                <a:solidFill>
                  <a:srgbClr val="636466"/>
                </a:solidFill>
                <a:uFill>
                  <a:solidFill>
                    <a:srgbClr val="636466"/>
                  </a:solidFill>
                </a:uFill>
                <a:latin typeface="Roboto-Medium"/>
                <a:cs typeface="Roboto-Medium"/>
              </a:rPr>
              <a:t> 	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the</a:t>
            </a:r>
            <a:r>
              <a:rPr sz="900" spc="-6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backdrop</a:t>
            </a:r>
            <a:endParaRPr sz="900" dirty="0">
              <a:latin typeface="Roboto-Medium"/>
              <a:cs typeface="Roboto-Medium"/>
            </a:endParaRPr>
          </a:p>
          <a:p>
            <a:pPr marR="8890" algn="r">
              <a:lnSpc>
                <a:spcPct val="100000"/>
              </a:lnSpc>
            </a:pP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you</a:t>
            </a:r>
            <a:r>
              <a:rPr sz="900" spc="-6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want</a:t>
            </a:r>
            <a:r>
              <a:rPr sz="900" spc="-6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20" dirty="0">
                <a:solidFill>
                  <a:srgbClr val="636466"/>
                </a:solidFill>
                <a:latin typeface="Roboto-Medium"/>
                <a:cs typeface="Roboto-Medium"/>
              </a:rPr>
              <a:t>to</a:t>
            </a:r>
            <a:r>
              <a:rPr sz="900" spc="-6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start</a:t>
            </a:r>
            <a:r>
              <a:rPr sz="900" spc="-6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20" dirty="0">
                <a:solidFill>
                  <a:srgbClr val="636466"/>
                </a:solidFill>
                <a:latin typeface="Roboto-Medium"/>
                <a:cs typeface="Roboto-Medium"/>
              </a:rPr>
              <a:t>with.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607226" y="4542524"/>
            <a:ext cx="2566670" cy="656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82650">
              <a:lnSpc>
                <a:spcPct val="100000"/>
              </a:lnSpc>
              <a:spcBef>
                <a:spcPts val="100"/>
              </a:spcBef>
              <a:tabLst>
                <a:tab pos="1515110" algn="l"/>
              </a:tabLst>
            </a:pPr>
            <a:r>
              <a:rPr sz="900" u="sng" dirty="0">
                <a:solidFill>
                  <a:srgbClr val="636466"/>
                </a:solidFill>
                <a:uFill>
                  <a:solidFill>
                    <a:srgbClr val="636466"/>
                  </a:solidFill>
                </a:uFill>
                <a:latin typeface="Roboto-Medium"/>
                <a:cs typeface="Roboto-Medium"/>
              </a:rPr>
              <a:t> 	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the</a:t>
            </a:r>
            <a:r>
              <a:rPr sz="900" spc="-5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second</a:t>
            </a:r>
            <a:endParaRPr sz="900" dirty="0">
              <a:latin typeface="Roboto-Medium"/>
              <a:cs typeface="Roboto-Medium"/>
            </a:endParaRPr>
          </a:p>
          <a:p>
            <a:pPr marL="1541780">
              <a:lnSpc>
                <a:spcPct val="100000"/>
              </a:lnSpc>
            </a:pP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backdrop.</a:t>
            </a:r>
            <a:endParaRPr sz="900" dirty="0">
              <a:latin typeface="Roboto-Medium"/>
              <a:cs typeface="Roboto-Medium"/>
            </a:endParaRPr>
          </a:p>
          <a:p>
            <a:pPr marL="1541780" marR="5080">
              <a:lnSpc>
                <a:spcPct val="100000"/>
              </a:lnSpc>
              <a:spcBef>
                <a:spcPts val="720"/>
              </a:spcBef>
            </a:pP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Type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what you</a:t>
            </a:r>
            <a:r>
              <a:rPr sz="900" spc="-8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want 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 </a:t>
            </a:r>
            <a:r>
              <a:rPr sz="900" spc="-25" dirty="0">
                <a:solidFill>
                  <a:srgbClr val="636466"/>
                </a:solidFill>
                <a:latin typeface="Roboto-Medium"/>
                <a:cs typeface="Roboto-Medium"/>
              </a:rPr>
              <a:t>say.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140678" y="1935479"/>
            <a:ext cx="8572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3362833" y="1452757"/>
            <a:ext cx="412391" cy="41238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362829" y="14527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706277" y="1935479"/>
            <a:ext cx="122745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two</a:t>
            </a:r>
            <a:r>
              <a:rPr sz="900" spc="-4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backdrops.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111377" y="1452757"/>
            <a:ext cx="412393" cy="41238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111377" y="14527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418281" y="2266511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18285" y="2266518"/>
            <a:ext cx="712457" cy="54357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18281" y="2266511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1628806" y="2814666"/>
            <a:ext cx="29273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Met</a:t>
            </a:r>
            <a:r>
              <a:rPr sz="800" spc="-10" dirty="0">
                <a:solidFill>
                  <a:srgbClr val="636466"/>
                </a:solidFill>
                <a:latin typeface="Roboto"/>
                <a:cs typeface="Roboto"/>
              </a:rPr>
              <a:t>r</a:t>
            </a: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o</a:t>
            </a:r>
            <a:endParaRPr sz="800">
              <a:latin typeface="Roboto"/>
              <a:cs typeface="Roboto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503881" y="2266511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03885" y="2266518"/>
            <a:ext cx="712457" cy="54394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03881" y="2266511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654974" y="2814666"/>
            <a:ext cx="41148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5" dirty="0">
                <a:solidFill>
                  <a:srgbClr val="636466"/>
                </a:solidFill>
                <a:latin typeface="Roboto"/>
                <a:cs typeface="Roboto"/>
              </a:rPr>
              <a:t>S</a:t>
            </a:r>
            <a:r>
              <a:rPr sz="800" spc="-10" dirty="0">
                <a:solidFill>
                  <a:srgbClr val="636466"/>
                </a:solidFill>
                <a:latin typeface="Roboto"/>
                <a:cs typeface="Roboto"/>
              </a:rPr>
              <a:t>av</a:t>
            </a: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anna</a:t>
            </a:r>
            <a:endParaRPr sz="800">
              <a:latin typeface="Roboto"/>
              <a:cs typeface="Roboto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1785620" y="5002201"/>
            <a:ext cx="1337945" cy="130810"/>
          </a:xfrm>
          <a:custGeom>
            <a:avLst/>
            <a:gdLst/>
            <a:ahLst/>
            <a:cxnLst/>
            <a:rect l="l" t="t" r="r" b="b"/>
            <a:pathLst>
              <a:path w="1337945" h="130810">
                <a:moveTo>
                  <a:pt x="0" y="0"/>
                </a:moveTo>
                <a:lnTo>
                  <a:pt x="1016" y="130441"/>
                </a:lnTo>
                <a:lnTo>
                  <a:pt x="1337335" y="130441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>
            <a:spLocks noGrp="1"/>
          </p:cNvSpPr>
          <p:nvPr>
            <p:ph type="title"/>
          </p:nvPr>
        </p:nvSpPr>
        <p:spPr>
          <a:xfrm>
            <a:off x="215900" y="170877"/>
            <a:ext cx="3160395" cy="626745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400" dirty="0"/>
              <a:t>Change</a:t>
            </a:r>
            <a:r>
              <a:rPr sz="2400" spc="-40" dirty="0"/>
              <a:t> </a:t>
            </a:r>
            <a:r>
              <a:rPr sz="2400" spc="-10" dirty="0"/>
              <a:t>Backdrops</a:t>
            </a:r>
            <a:endParaRPr sz="2400"/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900" b="0" spc="-5" dirty="0">
                <a:latin typeface="Roboto-Medium"/>
                <a:cs typeface="Roboto-Medium"/>
              </a:rPr>
              <a:t>scratch.mit.edu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3431815" y="2814666"/>
            <a:ext cx="27495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0" dirty="0">
                <a:solidFill>
                  <a:srgbClr val="636466"/>
                </a:solidFill>
                <a:latin typeface="Roboto"/>
                <a:cs typeface="Roboto"/>
              </a:rPr>
              <a:t>A</a:t>
            </a:r>
            <a:r>
              <a:rPr sz="800" spc="-5" dirty="0">
                <a:solidFill>
                  <a:srgbClr val="636466"/>
                </a:solidFill>
                <a:latin typeface="Roboto"/>
                <a:cs typeface="Roboto"/>
              </a:rPr>
              <a:t>ve</a:t>
            </a:r>
            <a:r>
              <a:rPr sz="800" spc="5" dirty="0">
                <a:solidFill>
                  <a:srgbClr val="636466"/>
                </a:solidFill>
                <a:latin typeface="Roboto"/>
                <a:cs typeface="Roboto"/>
              </a:rPr>
              <a:t>r</a:t>
            </a: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y</a:t>
            </a:r>
            <a:endParaRPr sz="800">
              <a:latin typeface="Roboto"/>
              <a:cs typeface="Roboto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494356" y="3767514"/>
            <a:ext cx="503123" cy="514908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203009" y="2256986"/>
            <a:ext cx="731520" cy="73152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659142" y="4152098"/>
            <a:ext cx="181610" cy="101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" spc="-15" dirty="0">
                <a:solidFill>
                  <a:srgbClr val="636466"/>
                </a:solidFill>
                <a:latin typeface="Roboto"/>
                <a:cs typeface="Roboto"/>
              </a:rPr>
              <a:t>A</a:t>
            </a:r>
            <a:r>
              <a:rPr sz="500" spc="-5" dirty="0">
                <a:solidFill>
                  <a:srgbClr val="636466"/>
                </a:solidFill>
                <a:latin typeface="Roboto"/>
                <a:cs typeface="Roboto"/>
              </a:rPr>
              <a:t>v</a:t>
            </a:r>
            <a:r>
              <a:rPr sz="500" dirty="0">
                <a:solidFill>
                  <a:srgbClr val="636466"/>
                </a:solidFill>
                <a:latin typeface="Roboto"/>
                <a:cs typeface="Roboto"/>
              </a:rPr>
              <a:t>ery</a:t>
            </a:r>
            <a:endParaRPr sz="500">
              <a:latin typeface="Roboto"/>
              <a:cs typeface="Roboto"/>
            </a:endParaRPr>
          </a:p>
        </p:txBody>
      </p:sp>
      <p:sp>
        <p:nvSpPr>
          <p:cNvPr id="42" name="object 21">
            <a:extLst>
              <a:ext uri="{FF2B5EF4-FFF2-40B4-BE49-F238E27FC236}">
                <a16:creationId xmlns:a16="http://schemas.microsoft.com/office/drawing/2014/main" id="{2FACF53C-B0E6-144F-B8A4-2151F677C807}"/>
              </a:ext>
            </a:extLst>
          </p:cNvPr>
          <p:cNvSpPr txBox="1"/>
          <p:nvPr/>
        </p:nvSpPr>
        <p:spPr>
          <a:xfrm>
            <a:off x="1002665" y="5431760"/>
            <a:ext cx="256667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4805" algn="ctr">
              <a:lnSpc>
                <a:spcPct val="100000"/>
              </a:lnSpc>
            </a:pPr>
            <a:r>
              <a:rPr lang="en-US" sz="1400" b="1" spc="55" dirty="0">
                <a:solidFill>
                  <a:srgbClr val="6BA883"/>
                </a:solidFill>
                <a:latin typeface="Montserrat-Black"/>
                <a:cs typeface="Montserrat-Black"/>
              </a:rPr>
              <a:t>TRY</a:t>
            </a:r>
            <a:r>
              <a:rPr lang="en-US" sz="1400" b="1" spc="190" dirty="0">
                <a:solidFill>
                  <a:srgbClr val="6BA883"/>
                </a:solidFill>
                <a:latin typeface="Montserrat-Black"/>
                <a:cs typeface="Montserrat-Black"/>
              </a:rPr>
              <a:t> </a:t>
            </a:r>
            <a:r>
              <a:rPr lang="en-US" sz="1400" b="1" spc="95" dirty="0">
                <a:solidFill>
                  <a:srgbClr val="6BA883"/>
                </a:solidFill>
                <a:latin typeface="Montserrat-Black"/>
                <a:cs typeface="Montserrat-Black"/>
              </a:rPr>
              <a:t>IT</a:t>
            </a:r>
            <a:endParaRPr lang="en-US" sz="1400" dirty="0">
              <a:latin typeface="Montserrat-Black"/>
              <a:cs typeface="Montserrat-Black"/>
            </a:endParaRPr>
          </a:p>
        </p:txBody>
      </p:sp>
      <p:sp>
        <p:nvSpPr>
          <p:cNvPr id="43" name="object 21">
            <a:extLst>
              <a:ext uri="{FF2B5EF4-FFF2-40B4-BE49-F238E27FC236}">
                <a16:creationId xmlns:a16="http://schemas.microsoft.com/office/drawing/2014/main" id="{817A956A-E713-BA4E-80E5-FFB557BA0429}"/>
              </a:ext>
            </a:extLst>
          </p:cNvPr>
          <p:cNvSpPr txBox="1"/>
          <p:nvPr/>
        </p:nvSpPr>
        <p:spPr>
          <a:xfrm>
            <a:off x="1583554" y="5815223"/>
            <a:ext cx="256667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7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Click the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green flag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start.</a:t>
            </a:r>
            <a:endParaRPr sz="9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01367" y="5806440"/>
            <a:ext cx="969644" cy="426720"/>
          </a:xfrm>
          <a:custGeom>
            <a:avLst/>
            <a:gdLst/>
            <a:ahLst/>
            <a:cxnLst/>
            <a:rect l="l" t="t" r="r" b="b"/>
            <a:pathLst>
              <a:path w="969644" h="426720">
                <a:moveTo>
                  <a:pt x="484631" y="0"/>
                </a:moveTo>
                <a:lnTo>
                  <a:pt x="418870" y="1947"/>
                </a:lnTo>
                <a:lnTo>
                  <a:pt x="355798" y="7621"/>
                </a:lnTo>
                <a:lnTo>
                  <a:pt x="295992" y="16767"/>
                </a:lnTo>
                <a:lnTo>
                  <a:pt x="240029" y="29130"/>
                </a:lnTo>
                <a:lnTo>
                  <a:pt x="188488" y="44457"/>
                </a:lnTo>
                <a:lnTo>
                  <a:pt x="141946" y="62493"/>
                </a:lnTo>
                <a:lnTo>
                  <a:pt x="100979" y="82984"/>
                </a:lnTo>
                <a:lnTo>
                  <a:pt x="66167" y="105675"/>
                </a:lnTo>
                <a:lnTo>
                  <a:pt x="17311" y="156642"/>
                </a:lnTo>
                <a:lnTo>
                  <a:pt x="0" y="213360"/>
                </a:lnTo>
                <a:lnTo>
                  <a:pt x="4424" y="242310"/>
                </a:lnTo>
                <a:lnTo>
                  <a:pt x="38085" y="296407"/>
                </a:lnTo>
                <a:lnTo>
                  <a:pt x="100979" y="343735"/>
                </a:lnTo>
                <a:lnTo>
                  <a:pt x="141946" y="364226"/>
                </a:lnTo>
                <a:lnTo>
                  <a:pt x="188488" y="382262"/>
                </a:lnTo>
                <a:lnTo>
                  <a:pt x="240029" y="397589"/>
                </a:lnTo>
                <a:lnTo>
                  <a:pt x="295992" y="409952"/>
                </a:lnTo>
                <a:lnTo>
                  <a:pt x="355798" y="419098"/>
                </a:lnTo>
                <a:lnTo>
                  <a:pt x="418870" y="424772"/>
                </a:lnTo>
                <a:lnTo>
                  <a:pt x="484631" y="426720"/>
                </a:lnTo>
                <a:lnTo>
                  <a:pt x="550393" y="424772"/>
                </a:lnTo>
                <a:lnTo>
                  <a:pt x="613465" y="419098"/>
                </a:lnTo>
                <a:lnTo>
                  <a:pt x="673271" y="409952"/>
                </a:lnTo>
                <a:lnTo>
                  <a:pt x="729233" y="397589"/>
                </a:lnTo>
                <a:lnTo>
                  <a:pt x="780775" y="382262"/>
                </a:lnTo>
                <a:lnTo>
                  <a:pt x="827317" y="364226"/>
                </a:lnTo>
                <a:lnTo>
                  <a:pt x="868284" y="343735"/>
                </a:lnTo>
                <a:lnTo>
                  <a:pt x="903096" y="321044"/>
                </a:lnTo>
                <a:lnTo>
                  <a:pt x="951952" y="270077"/>
                </a:lnTo>
                <a:lnTo>
                  <a:pt x="969263" y="213360"/>
                </a:lnTo>
                <a:lnTo>
                  <a:pt x="964839" y="184409"/>
                </a:lnTo>
                <a:lnTo>
                  <a:pt x="931178" y="130312"/>
                </a:lnTo>
                <a:lnTo>
                  <a:pt x="868284" y="82984"/>
                </a:lnTo>
                <a:lnTo>
                  <a:pt x="827317" y="62493"/>
                </a:lnTo>
                <a:lnTo>
                  <a:pt x="780775" y="44457"/>
                </a:lnTo>
                <a:lnTo>
                  <a:pt x="729233" y="29130"/>
                </a:lnTo>
                <a:lnTo>
                  <a:pt x="673271" y="16767"/>
                </a:lnTo>
                <a:lnTo>
                  <a:pt x="613465" y="7621"/>
                </a:lnTo>
                <a:lnTo>
                  <a:pt x="550393" y="1947"/>
                </a:lnTo>
                <a:lnTo>
                  <a:pt x="484631" y="0"/>
                </a:lnTo>
                <a:close/>
              </a:path>
            </a:pathLst>
          </a:custGeom>
          <a:solidFill>
            <a:srgbClr val="9E42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01367" y="5806440"/>
            <a:ext cx="969644" cy="426720"/>
          </a:xfrm>
          <a:custGeom>
            <a:avLst/>
            <a:gdLst/>
            <a:ahLst/>
            <a:cxnLst/>
            <a:rect l="l" t="t" r="r" b="b"/>
            <a:pathLst>
              <a:path w="969644" h="426720">
                <a:moveTo>
                  <a:pt x="484631" y="0"/>
                </a:moveTo>
                <a:lnTo>
                  <a:pt x="418870" y="1947"/>
                </a:lnTo>
                <a:lnTo>
                  <a:pt x="355798" y="7621"/>
                </a:lnTo>
                <a:lnTo>
                  <a:pt x="295992" y="16767"/>
                </a:lnTo>
                <a:lnTo>
                  <a:pt x="240029" y="29130"/>
                </a:lnTo>
                <a:lnTo>
                  <a:pt x="188488" y="44457"/>
                </a:lnTo>
                <a:lnTo>
                  <a:pt x="141946" y="62493"/>
                </a:lnTo>
                <a:lnTo>
                  <a:pt x="100979" y="82984"/>
                </a:lnTo>
                <a:lnTo>
                  <a:pt x="66167" y="105675"/>
                </a:lnTo>
                <a:lnTo>
                  <a:pt x="17311" y="156642"/>
                </a:lnTo>
                <a:lnTo>
                  <a:pt x="0" y="213360"/>
                </a:lnTo>
                <a:lnTo>
                  <a:pt x="4424" y="242310"/>
                </a:lnTo>
                <a:lnTo>
                  <a:pt x="38085" y="296407"/>
                </a:lnTo>
                <a:lnTo>
                  <a:pt x="100979" y="343735"/>
                </a:lnTo>
                <a:lnTo>
                  <a:pt x="141946" y="364226"/>
                </a:lnTo>
                <a:lnTo>
                  <a:pt x="188488" y="382262"/>
                </a:lnTo>
                <a:lnTo>
                  <a:pt x="240029" y="397589"/>
                </a:lnTo>
                <a:lnTo>
                  <a:pt x="295992" y="409952"/>
                </a:lnTo>
                <a:lnTo>
                  <a:pt x="355798" y="419098"/>
                </a:lnTo>
                <a:lnTo>
                  <a:pt x="418870" y="424772"/>
                </a:lnTo>
                <a:lnTo>
                  <a:pt x="484631" y="426720"/>
                </a:lnTo>
                <a:lnTo>
                  <a:pt x="550393" y="424772"/>
                </a:lnTo>
                <a:lnTo>
                  <a:pt x="613465" y="419098"/>
                </a:lnTo>
                <a:lnTo>
                  <a:pt x="673271" y="409952"/>
                </a:lnTo>
                <a:lnTo>
                  <a:pt x="729233" y="397589"/>
                </a:lnTo>
                <a:lnTo>
                  <a:pt x="780775" y="382262"/>
                </a:lnTo>
                <a:lnTo>
                  <a:pt x="827317" y="364226"/>
                </a:lnTo>
                <a:lnTo>
                  <a:pt x="868284" y="343735"/>
                </a:lnTo>
                <a:lnTo>
                  <a:pt x="903096" y="321044"/>
                </a:lnTo>
                <a:lnTo>
                  <a:pt x="951952" y="270077"/>
                </a:lnTo>
                <a:lnTo>
                  <a:pt x="969263" y="213360"/>
                </a:lnTo>
                <a:lnTo>
                  <a:pt x="964839" y="184409"/>
                </a:lnTo>
                <a:lnTo>
                  <a:pt x="931178" y="130312"/>
                </a:lnTo>
                <a:lnTo>
                  <a:pt x="868284" y="82984"/>
                </a:lnTo>
                <a:lnTo>
                  <a:pt x="827317" y="62493"/>
                </a:lnTo>
                <a:lnTo>
                  <a:pt x="780775" y="44457"/>
                </a:lnTo>
                <a:lnTo>
                  <a:pt x="729233" y="29130"/>
                </a:lnTo>
                <a:lnTo>
                  <a:pt x="673271" y="16767"/>
                </a:lnTo>
                <a:lnTo>
                  <a:pt x="613465" y="7621"/>
                </a:lnTo>
                <a:lnTo>
                  <a:pt x="550393" y="1947"/>
                </a:lnTo>
                <a:lnTo>
                  <a:pt x="484631" y="0"/>
                </a:lnTo>
                <a:close/>
              </a:path>
            </a:pathLst>
          </a:custGeom>
          <a:solidFill>
            <a:srgbClr val="9E42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882895" y="5942583"/>
            <a:ext cx="805815" cy="1638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40"/>
              </a:lnSpc>
            </a:pPr>
            <a:r>
              <a:rPr sz="1100" b="1" spc="-65" dirty="0">
                <a:solidFill>
                  <a:srgbClr val="FFFFFF"/>
                </a:solidFill>
                <a:latin typeface="Roboto-Black"/>
                <a:cs typeface="Roboto-Black"/>
              </a:rPr>
              <a:t>DanceDance  </a:t>
            </a:r>
            <a:r>
              <a:rPr sz="1100" b="1" spc="-370" dirty="0">
                <a:solidFill>
                  <a:srgbClr val="FFFFFF"/>
                </a:solidFill>
                <a:latin typeface="Roboto-Black"/>
                <a:cs typeface="Roboto-Black"/>
              </a:rPr>
              <a:t>PPararty!ty!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Add </a:t>
            </a:r>
            <a:r>
              <a:rPr dirty="0"/>
              <a:t>a</a:t>
            </a:r>
            <a:r>
              <a:rPr spc="-90" dirty="0"/>
              <a:t> </a:t>
            </a:r>
            <a:r>
              <a:rPr spc="5" dirty="0"/>
              <a:t>Sound</a:t>
            </a:r>
          </a:p>
        </p:txBody>
      </p:sp>
      <p:sp>
        <p:nvSpPr>
          <p:cNvPr id="10" name="object 10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209870" y="1110671"/>
            <a:ext cx="2144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9435" marR="5080" indent="-547370">
              <a:lnSpc>
                <a:spcPct val="125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Add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your voice or other sounds  </a:t>
            </a: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to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your</a:t>
            </a: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 project.</a:t>
            </a:r>
            <a:endParaRPr sz="1200">
              <a:latin typeface="Roboto-Medium"/>
              <a:cs typeface="Roboto-Medium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232850" y="5911977"/>
            <a:ext cx="1066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9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142428" y="1874367"/>
            <a:ext cx="2280412" cy="1719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42428" y="1874367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2" y="1719072"/>
                </a:lnTo>
                <a:lnTo>
                  <a:pt x="2280412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699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42428" y="3731717"/>
            <a:ext cx="2280412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42428" y="3731717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1"/>
                </a:moveTo>
                <a:lnTo>
                  <a:pt x="2280412" y="1719071"/>
                </a:lnTo>
                <a:lnTo>
                  <a:pt x="2280412" y="0"/>
                </a:lnTo>
                <a:lnTo>
                  <a:pt x="0" y="0"/>
                </a:lnTo>
                <a:lnTo>
                  <a:pt x="0" y="1719071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50224" y="4524447"/>
            <a:ext cx="88392" cy="14095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58660" y="4524447"/>
            <a:ext cx="65130" cy="14119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15">
            <a:extLst>
              <a:ext uri="{FF2B5EF4-FFF2-40B4-BE49-F238E27FC236}">
                <a16:creationId xmlns:a16="http://schemas.microsoft.com/office/drawing/2014/main" id="{9D968DA0-4173-2140-831F-493D16EBB8F7}"/>
              </a:ext>
            </a:extLst>
          </p:cNvPr>
          <p:cNvSpPr txBox="1"/>
          <p:nvPr/>
        </p:nvSpPr>
        <p:spPr>
          <a:xfrm>
            <a:off x="723900" y="5927725"/>
            <a:ext cx="1158995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-5" dirty="0">
                <a:solidFill>
                  <a:srgbClr val="FFFFFF"/>
                </a:solidFill>
                <a:latin typeface="Roboto-Medium"/>
                <a:cs typeface="Roboto-Medium"/>
              </a:rPr>
              <a:t>Imagine a World</a:t>
            </a:r>
            <a:endParaRPr sz="10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"/>
          </a:xfrm>
          <a:custGeom>
            <a:avLst/>
            <a:gdLst/>
            <a:ahLst/>
            <a:cxnLst/>
            <a:rect l="l" t="t" r="r" b="b"/>
            <a:pathLst>
              <a:path w="4572000" h="640080">
                <a:moveTo>
                  <a:pt x="0" y="639826"/>
                </a:moveTo>
                <a:lnTo>
                  <a:pt x="4572000" y="639826"/>
                </a:lnTo>
                <a:lnTo>
                  <a:pt x="4572000" y="0"/>
                </a:lnTo>
                <a:lnTo>
                  <a:pt x="0" y="0"/>
                </a:lnTo>
                <a:lnTo>
                  <a:pt x="0" y="639826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5760973"/>
            <a:ext cx="4572000" cy="640080"/>
          </a:xfrm>
          <a:custGeom>
            <a:avLst/>
            <a:gdLst/>
            <a:ahLst/>
            <a:cxnLst/>
            <a:rect l="l" t="t" r="r" b="b"/>
            <a:pathLst>
              <a:path w="4572000" h="640079">
                <a:moveTo>
                  <a:pt x="0" y="639826"/>
                </a:moveTo>
                <a:lnTo>
                  <a:pt x="4572000" y="639826"/>
                </a:lnTo>
                <a:lnTo>
                  <a:pt x="4572000" y="0"/>
                </a:lnTo>
                <a:lnTo>
                  <a:pt x="0" y="0"/>
                </a:lnTo>
                <a:lnTo>
                  <a:pt x="0" y="639826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3958" y="88870"/>
            <a:ext cx="405765" cy="405765"/>
          </a:xfrm>
          <a:custGeom>
            <a:avLst/>
            <a:gdLst/>
            <a:ahLst/>
            <a:cxnLst/>
            <a:rect l="l" t="t" r="r" b="b"/>
            <a:pathLst>
              <a:path w="405765" h="405765">
                <a:moveTo>
                  <a:pt x="204101" y="0"/>
                </a:moveTo>
                <a:lnTo>
                  <a:pt x="157280" y="5168"/>
                </a:lnTo>
                <a:lnTo>
                  <a:pt x="114340" y="20114"/>
                </a:lnTo>
                <a:lnTo>
                  <a:pt x="76485" y="43659"/>
                </a:lnTo>
                <a:lnTo>
                  <a:pt x="44919" y="74620"/>
                </a:lnTo>
                <a:lnTo>
                  <a:pt x="20846" y="111818"/>
                </a:lnTo>
                <a:lnTo>
                  <a:pt x="5472" y="154073"/>
                </a:lnTo>
                <a:lnTo>
                  <a:pt x="0" y="200202"/>
                </a:lnTo>
                <a:lnTo>
                  <a:pt x="5126" y="247820"/>
                </a:lnTo>
                <a:lnTo>
                  <a:pt x="20010" y="291245"/>
                </a:lnTo>
                <a:lnTo>
                  <a:pt x="43536" y="329341"/>
                </a:lnTo>
                <a:lnTo>
                  <a:pt x="74587" y="360970"/>
                </a:lnTo>
                <a:lnTo>
                  <a:pt x="112047" y="384993"/>
                </a:lnTo>
                <a:lnTo>
                  <a:pt x="154799" y="400275"/>
                </a:lnTo>
                <a:lnTo>
                  <a:pt x="201726" y="405676"/>
                </a:lnTo>
                <a:lnTo>
                  <a:pt x="248525" y="400423"/>
                </a:lnTo>
                <a:lnTo>
                  <a:pt x="291441" y="385298"/>
                </a:lnTo>
                <a:lnTo>
                  <a:pt x="329272" y="361494"/>
                </a:lnTo>
                <a:lnTo>
                  <a:pt x="360814" y="330206"/>
                </a:lnTo>
                <a:lnTo>
                  <a:pt x="384862" y="292625"/>
                </a:lnTo>
                <a:lnTo>
                  <a:pt x="400213" y="249947"/>
                </a:lnTo>
                <a:lnTo>
                  <a:pt x="403164" y="224726"/>
                </a:lnTo>
                <a:lnTo>
                  <a:pt x="60058" y="224726"/>
                </a:lnTo>
                <a:lnTo>
                  <a:pt x="58458" y="222643"/>
                </a:lnTo>
                <a:lnTo>
                  <a:pt x="56870" y="221551"/>
                </a:lnTo>
                <a:lnTo>
                  <a:pt x="56769" y="220319"/>
                </a:lnTo>
                <a:lnTo>
                  <a:pt x="55273" y="181906"/>
                </a:lnTo>
                <a:lnTo>
                  <a:pt x="59675" y="145227"/>
                </a:lnTo>
                <a:lnTo>
                  <a:pt x="72962" y="111191"/>
                </a:lnTo>
                <a:lnTo>
                  <a:pt x="98120" y="80708"/>
                </a:lnTo>
                <a:lnTo>
                  <a:pt x="108288" y="72253"/>
                </a:lnTo>
                <a:lnTo>
                  <a:pt x="115474" y="69305"/>
                </a:lnTo>
                <a:lnTo>
                  <a:pt x="354152" y="69305"/>
                </a:lnTo>
                <a:lnTo>
                  <a:pt x="330114" y="45053"/>
                </a:lnTo>
                <a:lnTo>
                  <a:pt x="292650" y="20936"/>
                </a:lnTo>
                <a:lnTo>
                  <a:pt x="250233" y="5502"/>
                </a:lnTo>
                <a:lnTo>
                  <a:pt x="204101" y="0"/>
                </a:lnTo>
                <a:close/>
              </a:path>
              <a:path w="405765" h="405765">
                <a:moveTo>
                  <a:pt x="354152" y="69305"/>
                </a:moveTo>
                <a:lnTo>
                  <a:pt x="115474" y="69305"/>
                </a:lnTo>
                <a:lnTo>
                  <a:pt x="122909" y="71684"/>
                </a:lnTo>
                <a:lnTo>
                  <a:pt x="133819" y="79209"/>
                </a:lnTo>
                <a:lnTo>
                  <a:pt x="137401" y="81838"/>
                </a:lnTo>
                <a:lnTo>
                  <a:pt x="140665" y="84886"/>
                </a:lnTo>
                <a:lnTo>
                  <a:pt x="146329" y="89636"/>
                </a:lnTo>
                <a:lnTo>
                  <a:pt x="115529" y="118106"/>
                </a:lnTo>
                <a:lnTo>
                  <a:pt x="90839" y="149904"/>
                </a:lnTo>
                <a:lnTo>
                  <a:pt x="72327" y="185341"/>
                </a:lnTo>
                <a:lnTo>
                  <a:pt x="60058" y="224726"/>
                </a:lnTo>
                <a:lnTo>
                  <a:pt x="403164" y="224726"/>
                </a:lnTo>
                <a:lnTo>
                  <a:pt x="405663" y="203365"/>
                </a:lnTo>
                <a:lnTo>
                  <a:pt x="400399" y="157008"/>
                </a:lnTo>
                <a:lnTo>
                  <a:pt x="385227" y="114338"/>
                </a:lnTo>
                <a:lnTo>
                  <a:pt x="361386" y="76603"/>
                </a:lnTo>
                <a:lnTo>
                  <a:pt x="354152" y="69305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5426126"/>
            <a:ext cx="563245" cy="891540"/>
          </a:xfrm>
          <a:custGeom>
            <a:avLst/>
            <a:gdLst/>
            <a:ahLst/>
            <a:cxnLst/>
            <a:rect l="l" t="t" r="r" b="b"/>
            <a:pathLst>
              <a:path w="563245" h="891539">
                <a:moveTo>
                  <a:pt x="114503" y="0"/>
                </a:moveTo>
                <a:lnTo>
                  <a:pt x="66351" y="2748"/>
                </a:lnTo>
                <a:lnTo>
                  <a:pt x="19660" y="10569"/>
                </a:lnTo>
                <a:lnTo>
                  <a:pt x="0" y="16087"/>
                </a:lnTo>
                <a:lnTo>
                  <a:pt x="0" y="875029"/>
                </a:lnTo>
                <a:lnTo>
                  <a:pt x="23504" y="881386"/>
                </a:lnTo>
                <a:lnTo>
                  <a:pt x="70838" y="888933"/>
                </a:lnTo>
                <a:lnTo>
                  <a:pt x="119722" y="891451"/>
                </a:lnTo>
                <a:lnTo>
                  <a:pt x="168830" y="888773"/>
                </a:lnTo>
                <a:lnTo>
                  <a:pt x="216224" y="881076"/>
                </a:lnTo>
                <a:lnTo>
                  <a:pt x="261656" y="868615"/>
                </a:lnTo>
                <a:lnTo>
                  <a:pt x="304877" y="851644"/>
                </a:lnTo>
                <a:lnTo>
                  <a:pt x="345637" y="830416"/>
                </a:lnTo>
                <a:lnTo>
                  <a:pt x="383687" y="805186"/>
                </a:lnTo>
                <a:lnTo>
                  <a:pt x="418776" y="776208"/>
                </a:lnTo>
                <a:lnTo>
                  <a:pt x="450657" y="743736"/>
                </a:lnTo>
                <a:lnTo>
                  <a:pt x="479079" y="708024"/>
                </a:lnTo>
                <a:lnTo>
                  <a:pt x="503793" y="669326"/>
                </a:lnTo>
                <a:lnTo>
                  <a:pt x="524550" y="627896"/>
                </a:lnTo>
                <a:lnTo>
                  <a:pt x="541100" y="583988"/>
                </a:lnTo>
                <a:lnTo>
                  <a:pt x="553194" y="537857"/>
                </a:lnTo>
                <a:lnTo>
                  <a:pt x="559959" y="493814"/>
                </a:lnTo>
                <a:lnTo>
                  <a:pt x="431025" y="493814"/>
                </a:lnTo>
                <a:lnTo>
                  <a:pt x="417308" y="443259"/>
                </a:lnTo>
                <a:lnTo>
                  <a:pt x="399090" y="395631"/>
                </a:lnTo>
                <a:lnTo>
                  <a:pt x="376400" y="350804"/>
                </a:lnTo>
                <a:lnTo>
                  <a:pt x="349264" y="308651"/>
                </a:lnTo>
                <a:lnTo>
                  <a:pt x="317712" y="269044"/>
                </a:lnTo>
                <a:lnTo>
                  <a:pt x="281769" y="231857"/>
                </a:lnTo>
                <a:lnTo>
                  <a:pt x="241465" y="196964"/>
                </a:lnTo>
                <a:lnTo>
                  <a:pt x="249910" y="189796"/>
                </a:lnTo>
                <a:lnTo>
                  <a:pt x="292933" y="157527"/>
                </a:lnTo>
                <a:lnTo>
                  <a:pt x="309268" y="152296"/>
                </a:lnTo>
                <a:lnTo>
                  <a:pt x="453874" y="152296"/>
                </a:lnTo>
                <a:lnTo>
                  <a:pt x="447307" y="144381"/>
                </a:lnTo>
                <a:lnTo>
                  <a:pt x="414896" y="112591"/>
                </a:lnTo>
                <a:lnTo>
                  <a:pt x="379322" y="84199"/>
                </a:lnTo>
                <a:lnTo>
                  <a:pt x="340853" y="59471"/>
                </a:lnTo>
                <a:lnTo>
                  <a:pt x="299759" y="38669"/>
                </a:lnTo>
                <a:lnTo>
                  <a:pt x="256308" y="22057"/>
                </a:lnTo>
                <a:lnTo>
                  <a:pt x="210769" y="9899"/>
                </a:lnTo>
                <a:lnTo>
                  <a:pt x="163411" y="2459"/>
                </a:lnTo>
                <a:lnTo>
                  <a:pt x="114503" y="0"/>
                </a:lnTo>
                <a:close/>
              </a:path>
              <a:path w="563245" h="891539">
                <a:moveTo>
                  <a:pt x="453874" y="152296"/>
                </a:moveTo>
                <a:lnTo>
                  <a:pt x="309268" y="152296"/>
                </a:lnTo>
                <a:lnTo>
                  <a:pt x="325058" y="158769"/>
                </a:lnTo>
                <a:lnTo>
                  <a:pt x="347395" y="177342"/>
                </a:lnTo>
                <a:lnTo>
                  <a:pt x="382563" y="214549"/>
                </a:lnTo>
                <a:lnTo>
                  <a:pt x="408294" y="254585"/>
                </a:lnTo>
                <a:lnTo>
                  <a:pt x="425814" y="297079"/>
                </a:lnTo>
                <a:lnTo>
                  <a:pt x="436347" y="341655"/>
                </a:lnTo>
                <a:lnTo>
                  <a:pt x="441116" y="387941"/>
                </a:lnTo>
                <a:lnTo>
                  <a:pt x="441347" y="435564"/>
                </a:lnTo>
                <a:lnTo>
                  <a:pt x="438264" y="484149"/>
                </a:lnTo>
                <a:lnTo>
                  <a:pt x="438035" y="486841"/>
                </a:lnTo>
                <a:lnTo>
                  <a:pt x="434568" y="489242"/>
                </a:lnTo>
                <a:lnTo>
                  <a:pt x="431025" y="493814"/>
                </a:lnTo>
                <a:lnTo>
                  <a:pt x="559959" y="493814"/>
                </a:lnTo>
                <a:lnTo>
                  <a:pt x="560582" y="489756"/>
                </a:lnTo>
                <a:lnTo>
                  <a:pt x="563016" y="439940"/>
                </a:lnTo>
                <a:lnTo>
                  <a:pt x="560279" y="391739"/>
                </a:lnTo>
                <a:lnTo>
                  <a:pt x="552496" y="345091"/>
                </a:lnTo>
                <a:lnTo>
                  <a:pt x="539936" y="300260"/>
                </a:lnTo>
                <a:lnTo>
                  <a:pt x="522869" y="257510"/>
                </a:lnTo>
                <a:lnTo>
                  <a:pt x="501562" y="217105"/>
                </a:lnTo>
                <a:lnTo>
                  <a:pt x="476285" y="179307"/>
                </a:lnTo>
                <a:lnTo>
                  <a:pt x="453874" y="152296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76354" y="258447"/>
            <a:ext cx="735330" cy="364490"/>
          </a:xfrm>
          <a:custGeom>
            <a:avLst/>
            <a:gdLst/>
            <a:ahLst/>
            <a:cxnLst/>
            <a:rect l="l" t="t" r="r" b="b"/>
            <a:pathLst>
              <a:path w="735330" h="364490">
                <a:moveTo>
                  <a:pt x="417539" y="0"/>
                </a:moveTo>
                <a:lnTo>
                  <a:pt x="370216" y="468"/>
                </a:lnTo>
                <a:lnTo>
                  <a:pt x="322567" y="6616"/>
                </a:lnTo>
                <a:lnTo>
                  <a:pt x="273437" y="19181"/>
                </a:lnTo>
                <a:lnTo>
                  <a:pt x="226995" y="37513"/>
                </a:lnTo>
                <a:lnTo>
                  <a:pt x="183640" y="61198"/>
                </a:lnTo>
                <a:lnTo>
                  <a:pt x="143770" y="89822"/>
                </a:lnTo>
                <a:lnTo>
                  <a:pt x="107781" y="122970"/>
                </a:lnTo>
                <a:lnTo>
                  <a:pt x="76073" y="160230"/>
                </a:lnTo>
                <a:lnTo>
                  <a:pt x="49043" y="201186"/>
                </a:lnTo>
                <a:lnTo>
                  <a:pt x="27088" y="245426"/>
                </a:lnTo>
                <a:lnTo>
                  <a:pt x="10608" y="292535"/>
                </a:lnTo>
                <a:lnTo>
                  <a:pt x="0" y="342099"/>
                </a:lnTo>
                <a:lnTo>
                  <a:pt x="395" y="349658"/>
                </a:lnTo>
                <a:lnTo>
                  <a:pt x="17932" y="363956"/>
                </a:lnTo>
                <a:lnTo>
                  <a:pt x="28143" y="363956"/>
                </a:lnTo>
                <a:lnTo>
                  <a:pt x="36283" y="357161"/>
                </a:lnTo>
                <a:lnTo>
                  <a:pt x="37693" y="347713"/>
                </a:lnTo>
                <a:lnTo>
                  <a:pt x="48696" y="297995"/>
                </a:lnTo>
                <a:lnTo>
                  <a:pt x="66210" y="251073"/>
                </a:lnTo>
                <a:lnTo>
                  <a:pt x="89742" y="207459"/>
                </a:lnTo>
                <a:lnTo>
                  <a:pt x="118798" y="167668"/>
                </a:lnTo>
                <a:lnTo>
                  <a:pt x="152884" y="132215"/>
                </a:lnTo>
                <a:lnTo>
                  <a:pt x="191507" y="101611"/>
                </a:lnTo>
                <a:lnTo>
                  <a:pt x="234172" y="76372"/>
                </a:lnTo>
                <a:lnTo>
                  <a:pt x="280385" y="57012"/>
                </a:lnTo>
                <a:lnTo>
                  <a:pt x="329653" y="44043"/>
                </a:lnTo>
                <a:lnTo>
                  <a:pt x="377590" y="38187"/>
                </a:lnTo>
                <a:lnTo>
                  <a:pt x="568172" y="38187"/>
                </a:lnTo>
                <a:lnTo>
                  <a:pt x="553172" y="30833"/>
                </a:lnTo>
                <a:lnTo>
                  <a:pt x="509454" y="15366"/>
                </a:lnTo>
                <a:lnTo>
                  <a:pt x="464097" y="5027"/>
                </a:lnTo>
                <a:lnTo>
                  <a:pt x="417539" y="0"/>
                </a:lnTo>
                <a:close/>
              </a:path>
              <a:path w="735330" h="364490">
                <a:moveTo>
                  <a:pt x="568172" y="38187"/>
                </a:moveTo>
                <a:lnTo>
                  <a:pt x="377590" y="38187"/>
                </a:lnTo>
                <a:lnTo>
                  <a:pt x="425097" y="38652"/>
                </a:lnTo>
                <a:lnTo>
                  <a:pt x="471632" y="45211"/>
                </a:lnTo>
                <a:lnTo>
                  <a:pt x="516656" y="57637"/>
                </a:lnTo>
                <a:lnTo>
                  <a:pt x="559627" y="75702"/>
                </a:lnTo>
                <a:lnTo>
                  <a:pt x="600005" y="99178"/>
                </a:lnTo>
                <a:lnTo>
                  <a:pt x="637250" y="127837"/>
                </a:lnTo>
                <a:lnTo>
                  <a:pt x="670820" y="161452"/>
                </a:lnTo>
                <a:lnTo>
                  <a:pt x="700176" y="199796"/>
                </a:lnTo>
                <a:lnTo>
                  <a:pt x="705534" y="205142"/>
                </a:lnTo>
                <a:lnTo>
                  <a:pt x="712292" y="207911"/>
                </a:lnTo>
                <a:lnTo>
                  <a:pt x="719593" y="207947"/>
                </a:lnTo>
                <a:lnTo>
                  <a:pt x="726579" y="205092"/>
                </a:lnTo>
                <a:lnTo>
                  <a:pt x="731925" y="199737"/>
                </a:lnTo>
                <a:lnTo>
                  <a:pt x="734704" y="192984"/>
                </a:lnTo>
                <a:lnTo>
                  <a:pt x="734745" y="185680"/>
                </a:lnTo>
                <a:lnTo>
                  <a:pt x="731875" y="178676"/>
                </a:lnTo>
                <a:lnTo>
                  <a:pt x="702910" y="140319"/>
                </a:lnTo>
                <a:lnTo>
                  <a:pt x="670120" y="106172"/>
                </a:lnTo>
                <a:lnTo>
                  <a:pt x="633868" y="76372"/>
                </a:lnTo>
                <a:lnTo>
                  <a:pt x="594814" y="51246"/>
                </a:lnTo>
                <a:lnTo>
                  <a:pt x="568172" y="38187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341234" y="439812"/>
            <a:ext cx="417195" cy="179070"/>
          </a:xfrm>
          <a:custGeom>
            <a:avLst/>
            <a:gdLst/>
            <a:ahLst/>
            <a:cxnLst/>
            <a:rect l="l" t="t" r="r" b="b"/>
            <a:pathLst>
              <a:path w="417194" h="179070">
                <a:moveTo>
                  <a:pt x="231111" y="0"/>
                </a:moveTo>
                <a:lnTo>
                  <a:pt x="183967" y="5877"/>
                </a:lnTo>
                <a:lnTo>
                  <a:pt x="138701" y="20372"/>
                </a:lnTo>
                <a:lnTo>
                  <a:pt x="97054" y="42786"/>
                </a:lnTo>
                <a:lnTo>
                  <a:pt x="59842" y="72469"/>
                </a:lnTo>
                <a:lnTo>
                  <a:pt x="27881" y="108770"/>
                </a:lnTo>
                <a:lnTo>
                  <a:pt x="1988" y="151038"/>
                </a:lnTo>
                <a:lnTo>
                  <a:pt x="0" y="158335"/>
                </a:lnTo>
                <a:lnTo>
                  <a:pt x="936" y="165578"/>
                </a:lnTo>
                <a:lnTo>
                  <a:pt x="4523" y="171943"/>
                </a:lnTo>
                <a:lnTo>
                  <a:pt x="10485" y="176603"/>
                </a:lnTo>
                <a:lnTo>
                  <a:pt x="13215" y="177988"/>
                </a:lnTo>
                <a:lnTo>
                  <a:pt x="16136" y="178635"/>
                </a:lnTo>
                <a:lnTo>
                  <a:pt x="25979" y="178635"/>
                </a:lnTo>
                <a:lnTo>
                  <a:pt x="32710" y="174787"/>
                </a:lnTo>
                <a:lnTo>
                  <a:pt x="36050" y="168120"/>
                </a:lnTo>
                <a:lnTo>
                  <a:pt x="64757" y="123339"/>
                </a:lnTo>
                <a:lnTo>
                  <a:pt x="101256" y="86845"/>
                </a:lnTo>
                <a:lnTo>
                  <a:pt x="144183" y="59729"/>
                </a:lnTo>
                <a:lnTo>
                  <a:pt x="192171" y="43088"/>
                </a:lnTo>
                <a:lnTo>
                  <a:pt x="242683" y="38011"/>
                </a:lnTo>
                <a:lnTo>
                  <a:pt x="375487" y="38011"/>
                </a:lnTo>
                <a:lnTo>
                  <a:pt x="368842" y="33591"/>
                </a:lnTo>
                <a:lnTo>
                  <a:pt x="324569" y="14101"/>
                </a:lnTo>
                <a:lnTo>
                  <a:pt x="278319" y="2823"/>
                </a:lnTo>
                <a:lnTo>
                  <a:pt x="231111" y="0"/>
                </a:lnTo>
                <a:close/>
              </a:path>
              <a:path w="417194" h="179070">
                <a:moveTo>
                  <a:pt x="375487" y="38011"/>
                </a:moveTo>
                <a:lnTo>
                  <a:pt x="242683" y="38011"/>
                </a:lnTo>
                <a:lnTo>
                  <a:pt x="293031" y="44561"/>
                </a:lnTo>
                <a:lnTo>
                  <a:pt x="341507" y="62323"/>
                </a:lnTo>
                <a:lnTo>
                  <a:pt x="386405" y="90878"/>
                </a:lnTo>
                <a:lnTo>
                  <a:pt x="393151" y="94318"/>
                </a:lnTo>
                <a:lnTo>
                  <a:pt x="400433" y="94892"/>
                </a:lnTo>
                <a:lnTo>
                  <a:pt x="407395" y="92693"/>
                </a:lnTo>
                <a:lnTo>
                  <a:pt x="413176" y="87818"/>
                </a:lnTo>
                <a:lnTo>
                  <a:pt x="416616" y="81084"/>
                </a:lnTo>
                <a:lnTo>
                  <a:pt x="417190" y="73803"/>
                </a:lnTo>
                <a:lnTo>
                  <a:pt x="414991" y="66836"/>
                </a:lnTo>
                <a:lnTo>
                  <a:pt x="410116" y="61046"/>
                </a:lnTo>
                <a:lnTo>
                  <a:pt x="375487" y="38011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76101" y="5373899"/>
            <a:ext cx="567055" cy="430530"/>
          </a:xfrm>
          <a:custGeom>
            <a:avLst/>
            <a:gdLst/>
            <a:ahLst/>
            <a:cxnLst/>
            <a:rect l="l" t="t" r="r" b="b"/>
            <a:pathLst>
              <a:path w="567055" h="430529">
                <a:moveTo>
                  <a:pt x="560223" y="249288"/>
                </a:moveTo>
                <a:lnTo>
                  <a:pt x="534809" y="249288"/>
                </a:lnTo>
                <a:lnTo>
                  <a:pt x="541362" y="424954"/>
                </a:lnTo>
                <a:lnTo>
                  <a:pt x="546988" y="430339"/>
                </a:lnTo>
                <a:lnTo>
                  <a:pt x="554100" y="430339"/>
                </a:lnTo>
                <a:lnTo>
                  <a:pt x="561276" y="430072"/>
                </a:lnTo>
                <a:lnTo>
                  <a:pt x="566750" y="424179"/>
                </a:lnTo>
                <a:lnTo>
                  <a:pt x="560223" y="249288"/>
                </a:lnTo>
                <a:close/>
              </a:path>
              <a:path w="567055" h="430529">
                <a:moveTo>
                  <a:pt x="389441" y="139712"/>
                </a:moveTo>
                <a:lnTo>
                  <a:pt x="364045" y="139712"/>
                </a:lnTo>
                <a:lnTo>
                  <a:pt x="363639" y="323418"/>
                </a:lnTo>
                <a:lnTo>
                  <a:pt x="365975" y="327558"/>
                </a:lnTo>
                <a:lnTo>
                  <a:pt x="373633" y="332181"/>
                </a:lnTo>
                <a:lnTo>
                  <a:pt x="378383" y="332270"/>
                </a:lnTo>
                <a:lnTo>
                  <a:pt x="443313" y="297840"/>
                </a:lnTo>
                <a:lnTo>
                  <a:pt x="389102" y="297840"/>
                </a:lnTo>
                <a:lnTo>
                  <a:pt x="389441" y="139712"/>
                </a:lnTo>
                <a:close/>
              </a:path>
              <a:path w="567055" h="430529">
                <a:moveTo>
                  <a:pt x="544639" y="215315"/>
                </a:moveTo>
                <a:lnTo>
                  <a:pt x="389102" y="297840"/>
                </a:lnTo>
                <a:lnTo>
                  <a:pt x="443313" y="297840"/>
                </a:lnTo>
                <a:lnTo>
                  <a:pt x="534809" y="249288"/>
                </a:lnTo>
                <a:lnTo>
                  <a:pt x="560223" y="249288"/>
                </a:lnTo>
                <a:lnTo>
                  <a:pt x="559269" y="223735"/>
                </a:lnTo>
                <a:lnTo>
                  <a:pt x="556869" y="219760"/>
                </a:lnTo>
                <a:lnTo>
                  <a:pt x="549300" y="215391"/>
                </a:lnTo>
                <a:lnTo>
                  <a:pt x="544639" y="215315"/>
                </a:lnTo>
                <a:close/>
              </a:path>
              <a:path w="567055" h="430529">
                <a:moveTo>
                  <a:pt x="190886" y="34226"/>
                </a:moveTo>
                <a:lnTo>
                  <a:pt x="165417" y="34226"/>
                </a:lnTo>
                <a:lnTo>
                  <a:pt x="178371" y="224320"/>
                </a:lnTo>
                <a:lnTo>
                  <a:pt x="180835" y="228193"/>
                </a:lnTo>
                <a:lnTo>
                  <a:pt x="188417" y="232371"/>
                </a:lnTo>
                <a:lnTo>
                  <a:pt x="193025" y="232371"/>
                </a:lnTo>
                <a:lnTo>
                  <a:pt x="255399" y="198577"/>
                </a:lnTo>
                <a:lnTo>
                  <a:pt x="202082" y="198577"/>
                </a:lnTo>
                <a:lnTo>
                  <a:pt x="190886" y="34226"/>
                </a:lnTo>
                <a:close/>
              </a:path>
              <a:path w="567055" h="430529">
                <a:moveTo>
                  <a:pt x="374688" y="105067"/>
                </a:moveTo>
                <a:lnTo>
                  <a:pt x="202082" y="198577"/>
                </a:lnTo>
                <a:lnTo>
                  <a:pt x="255399" y="198577"/>
                </a:lnTo>
                <a:lnTo>
                  <a:pt x="364045" y="139712"/>
                </a:lnTo>
                <a:lnTo>
                  <a:pt x="389441" y="139712"/>
                </a:lnTo>
                <a:lnTo>
                  <a:pt x="389496" y="113918"/>
                </a:lnTo>
                <a:lnTo>
                  <a:pt x="387146" y="109766"/>
                </a:lnTo>
                <a:lnTo>
                  <a:pt x="379437" y="105168"/>
                </a:lnTo>
                <a:lnTo>
                  <a:pt x="374688" y="105067"/>
                </a:lnTo>
                <a:close/>
              </a:path>
              <a:path w="567055" h="430529">
                <a:moveTo>
                  <a:pt x="178904" y="0"/>
                </a:moveTo>
                <a:lnTo>
                  <a:pt x="174282" y="38"/>
                </a:lnTo>
                <a:lnTo>
                  <a:pt x="2146" y="97243"/>
                </a:lnTo>
                <a:lnTo>
                  <a:pt x="0" y="105003"/>
                </a:lnTo>
                <a:lnTo>
                  <a:pt x="6908" y="117220"/>
                </a:lnTo>
                <a:lnTo>
                  <a:pt x="14655" y="119367"/>
                </a:lnTo>
                <a:lnTo>
                  <a:pt x="165417" y="34226"/>
                </a:lnTo>
                <a:lnTo>
                  <a:pt x="190886" y="34226"/>
                </a:lnTo>
                <a:lnTo>
                  <a:pt x="189102" y="8039"/>
                </a:lnTo>
                <a:lnTo>
                  <a:pt x="186588" y="4127"/>
                </a:lnTo>
                <a:lnTo>
                  <a:pt x="178904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09795" y="6324408"/>
            <a:ext cx="271780" cy="76835"/>
          </a:xfrm>
          <a:custGeom>
            <a:avLst/>
            <a:gdLst/>
            <a:ahLst/>
            <a:cxnLst/>
            <a:rect l="l" t="t" r="r" b="b"/>
            <a:pathLst>
              <a:path w="271780" h="76835">
                <a:moveTo>
                  <a:pt x="0" y="0"/>
                </a:moveTo>
                <a:lnTo>
                  <a:pt x="1992" y="32814"/>
                </a:lnTo>
                <a:lnTo>
                  <a:pt x="3889" y="64744"/>
                </a:lnTo>
                <a:lnTo>
                  <a:pt x="4653" y="76391"/>
                </a:lnTo>
                <a:lnTo>
                  <a:pt x="113006" y="76391"/>
                </a:lnTo>
                <a:lnTo>
                  <a:pt x="101039" y="67635"/>
                </a:lnTo>
                <a:lnTo>
                  <a:pt x="88776" y="59272"/>
                </a:lnTo>
                <a:lnTo>
                  <a:pt x="63995" y="42887"/>
                </a:lnTo>
                <a:lnTo>
                  <a:pt x="0" y="0"/>
                </a:lnTo>
                <a:close/>
              </a:path>
              <a:path w="271780" h="76835">
                <a:moveTo>
                  <a:pt x="271449" y="31089"/>
                </a:moveTo>
                <a:lnTo>
                  <a:pt x="264820" y="33147"/>
                </a:lnTo>
                <a:lnTo>
                  <a:pt x="260553" y="34188"/>
                </a:lnTo>
                <a:lnTo>
                  <a:pt x="200521" y="57619"/>
                </a:lnTo>
                <a:lnTo>
                  <a:pt x="172628" y="68699"/>
                </a:lnTo>
                <a:lnTo>
                  <a:pt x="153929" y="76391"/>
                </a:lnTo>
                <a:lnTo>
                  <a:pt x="259538" y="76391"/>
                </a:lnTo>
                <a:lnTo>
                  <a:pt x="264378" y="57611"/>
                </a:lnTo>
                <a:lnTo>
                  <a:pt x="271449" y="31089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79373" y="2138293"/>
            <a:ext cx="735330" cy="364490"/>
          </a:xfrm>
          <a:custGeom>
            <a:avLst/>
            <a:gdLst/>
            <a:ahLst/>
            <a:cxnLst/>
            <a:rect l="l" t="t" r="r" b="b"/>
            <a:pathLst>
              <a:path w="735330" h="364489">
                <a:moveTo>
                  <a:pt x="417559" y="0"/>
                </a:moveTo>
                <a:lnTo>
                  <a:pt x="370229" y="466"/>
                </a:lnTo>
                <a:lnTo>
                  <a:pt x="322567" y="6611"/>
                </a:lnTo>
                <a:lnTo>
                  <a:pt x="273437" y="19177"/>
                </a:lnTo>
                <a:lnTo>
                  <a:pt x="226995" y="37509"/>
                </a:lnTo>
                <a:lnTo>
                  <a:pt x="183640" y="61193"/>
                </a:lnTo>
                <a:lnTo>
                  <a:pt x="143770" y="89817"/>
                </a:lnTo>
                <a:lnTo>
                  <a:pt x="107781" y="122965"/>
                </a:lnTo>
                <a:lnTo>
                  <a:pt x="76073" y="160225"/>
                </a:lnTo>
                <a:lnTo>
                  <a:pt x="49043" y="201181"/>
                </a:lnTo>
                <a:lnTo>
                  <a:pt x="27088" y="245421"/>
                </a:lnTo>
                <a:lnTo>
                  <a:pt x="10608" y="292530"/>
                </a:lnTo>
                <a:lnTo>
                  <a:pt x="0" y="342094"/>
                </a:lnTo>
                <a:lnTo>
                  <a:pt x="395" y="349653"/>
                </a:lnTo>
                <a:lnTo>
                  <a:pt x="17932" y="363951"/>
                </a:lnTo>
                <a:lnTo>
                  <a:pt x="28143" y="363951"/>
                </a:lnTo>
                <a:lnTo>
                  <a:pt x="36283" y="357157"/>
                </a:lnTo>
                <a:lnTo>
                  <a:pt x="37693" y="347708"/>
                </a:lnTo>
                <a:lnTo>
                  <a:pt x="48692" y="297990"/>
                </a:lnTo>
                <a:lnTo>
                  <a:pt x="66205" y="251068"/>
                </a:lnTo>
                <a:lnTo>
                  <a:pt x="89736" y="207454"/>
                </a:lnTo>
                <a:lnTo>
                  <a:pt x="118793" y="167664"/>
                </a:lnTo>
                <a:lnTo>
                  <a:pt x="152880" y="132210"/>
                </a:lnTo>
                <a:lnTo>
                  <a:pt x="191504" y="101606"/>
                </a:lnTo>
                <a:lnTo>
                  <a:pt x="234171" y="76367"/>
                </a:lnTo>
                <a:lnTo>
                  <a:pt x="280385" y="57007"/>
                </a:lnTo>
                <a:lnTo>
                  <a:pt x="329653" y="44038"/>
                </a:lnTo>
                <a:lnTo>
                  <a:pt x="377591" y="38195"/>
                </a:lnTo>
                <a:lnTo>
                  <a:pt x="568215" y="38195"/>
                </a:lnTo>
                <a:lnTo>
                  <a:pt x="553197" y="30833"/>
                </a:lnTo>
                <a:lnTo>
                  <a:pt x="509480" y="15366"/>
                </a:lnTo>
                <a:lnTo>
                  <a:pt x="464122" y="5027"/>
                </a:lnTo>
                <a:lnTo>
                  <a:pt x="417559" y="0"/>
                </a:lnTo>
                <a:close/>
              </a:path>
              <a:path w="735330" h="364489">
                <a:moveTo>
                  <a:pt x="568215" y="38195"/>
                </a:moveTo>
                <a:lnTo>
                  <a:pt x="377591" y="38195"/>
                </a:lnTo>
                <a:lnTo>
                  <a:pt x="425098" y="38668"/>
                </a:lnTo>
                <a:lnTo>
                  <a:pt x="471635" y="45229"/>
                </a:lnTo>
                <a:lnTo>
                  <a:pt x="516660" y="57653"/>
                </a:lnTo>
                <a:lnTo>
                  <a:pt x="559632" y="75714"/>
                </a:lnTo>
                <a:lnTo>
                  <a:pt x="600011" y="99184"/>
                </a:lnTo>
                <a:lnTo>
                  <a:pt x="637255" y="127838"/>
                </a:lnTo>
                <a:lnTo>
                  <a:pt x="670824" y="161449"/>
                </a:lnTo>
                <a:lnTo>
                  <a:pt x="700176" y="199791"/>
                </a:lnTo>
                <a:lnTo>
                  <a:pt x="705523" y="205128"/>
                </a:lnTo>
                <a:lnTo>
                  <a:pt x="712274" y="207901"/>
                </a:lnTo>
                <a:lnTo>
                  <a:pt x="719580" y="207944"/>
                </a:lnTo>
                <a:lnTo>
                  <a:pt x="726592" y="205087"/>
                </a:lnTo>
                <a:lnTo>
                  <a:pt x="731936" y="199732"/>
                </a:lnTo>
                <a:lnTo>
                  <a:pt x="734712" y="192979"/>
                </a:lnTo>
                <a:lnTo>
                  <a:pt x="734752" y="185675"/>
                </a:lnTo>
                <a:lnTo>
                  <a:pt x="731888" y="178671"/>
                </a:lnTo>
                <a:lnTo>
                  <a:pt x="702924" y="140314"/>
                </a:lnTo>
                <a:lnTo>
                  <a:pt x="670137" y="106169"/>
                </a:lnTo>
                <a:lnTo>
                  <a:pt x="633884" y="76367"/>
                </a:lnTo>
                <a:lnTo>
                  <a:pt x="594837" y="51245"/>
                </a:lnTo>
                <a:lnTo>
                  <a:pt x="568215" y="38195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44251" y="2319643"/>
            <a:ext cx="417195" cy="179070"/>
          </a:xfrm>
          <a:custGeom>
            <a:avLst/>
            <a:gdLst/>
            <a:ahLst/>
            <a:cxnLst/>
            <a:rect l="l" t="t" r="r" b="b"/>
            <a:pathLst>
              <a:path w="417194" h="179069">
                <a:moveTo>
                  <a:pt x="231133" y="0"/>
                </a:moveTo>
                <a:lnTo>
                  <a:pt x="183974" y="5881"/>
                </a:lnTo>
                <a:lnTo>
                  <a:pt x="138715" y="20375"/>
                </a:lnTo>
                <a:lnTo>
                  <a:pt x="97070" y="42790"/>
                </a:lnTo>
                <a:lnTo>
                  <a:pt x="59855" y="72473"/>
                </a:lnTo>
                <a:lnTo>
                  <a:pt x="27888" y="108774"/>
                </a:lnTo>
                <a:lnTo>
                  <a:pt x="1983" y="151042"/>
                </a:lnTo>
                <a:lnTo>
                  <a:pt x="0" y="158339"/>
                </a:lnTo>
                <a:lnTo>
                  <a:pt x="934" y="165582"/>
                </a:lnTo>
                <a:lnTo>
                  <a:pt x="4514" y="171946"/>
                </a:lnTo>
                <a:lnTo>
                  <a:pt x="10467" y="176607"/>
                </a:lnTo>
                <a:lnTo>
                  <a:pt x="13210" y="177991"/>
                </a:lnTo>
                <a:lnTo>
                  <a:pt x="16118" y="178639"/>
                </a:lnTo>
                <a:lnTo>
                  <a:pt x="25974" y="178639"/>
                </a:lnTo>
                <a:lnTo>
                  <a:pt x="32705" y="174791"/>
                </a:lnTo>
                <a:lnTo>
                  <a:pt x="36045" y="168123"/>
                </a:lnTo>
                <a:lnTo>
                  <a:pt x="64761" y="123341"/>
                </a:lnTo>
                <a:lnTo>
                  <a:pt x="101267" y="86843"/>
                </a:lnTo>
                <a:lnTo>
                  <a:pt x="144196" y="59728"/>
                </a:lnTo>
                <a:lnTo>
                  <a:pt x="192178" y="43092"/>
                </a:lnTo>
                <a:lnTo>
                  <a:pt x="242709" y="38015"/>
                </a:lnTo>
                <a:lnTo>
                  <a:pt x="375493" y="38015"/>
                </a:lnTo>
                <a:lnTo>
                  <a:pt x="368853" y="33598"/>
                </a:lnTo>
                <a:lnTo>
                  <a:pt x="324588" y="14107"/>
                </a:lnTo>
                <a:lnTo>
                  <a:pt x="278343" y="2824"/>
                </a:lnTo>
                <a:lnTo>
                  <a:pt x="231133" y="0"/>
                </a:lnTo>
                <a:close/>
              </a:path>
              <a:path w="417194" h="179069">
                <a:moveTo>
                  <a:pt x="375493" y="38015"/>
                </a:moveTo>
                <a:lnTo>
                  <a:pt x="242709" y="38015"/>
                </a:lnTo>
                <a:lnTo>
                  <a:pt x="293058" y="44565"/>
                </a:lnTo>
                <a:lnTo>
                  <a:pt x="341526" y="62326"/>
                </a:lnTo>
                <a:lnTo>
                  <a:pt x="386412" y="90882"/>
                </a:lnTo>
                <a:lnTo>
                  <a:pt x="393146" y="94322"/>
                </a:lnTo>
                <a:lnTo>
                  <a:pt x="400427" y="94895"/>
                </a:lnTo>
                <a:lnTo>
                  <a:pt x="407393" y="92697"/>
                </a:lnTo>
                <a:lnTo>
                  <a:pt x="413184" y="87821"/>
                </a:lnTo>
                <a:lnTo>
                  <a:pt x="416622" y="81088"/>
                </a:lnTo>
                <a:lnTo>
                  <a:pt x="417192" y="73807"/>
                </a:lnTo>
                <a:lnTo>
                  <a:pt x="414993" y="66840"/>
                </a:lnTo>
                <a:lnTo>
                  <a:pt x="410123" y="61050"/>
                </a:lnTo>
                <a:lnTo>
                  <a:pt x="375493" y="38015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9749" y="0"/>
            <a:ext cx="2043427" cy="21276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958063" y="362305"/>
            <a:ext cx="1614170" cy="1482090"/>
          </a:xfrm>
          <a:custGeom>
            <a:avLst/>
            <a:gdLst/>
            <a:ahLst/>
            <a:cxnLst/>
            <a:rect l="l" t="t" r="r" b="b"/>
            <a:pathLst>
              <a:path w="1614170" h="1482089">
                <a:moveTo>
                  <a:pt x="1395356" y="1373351"/>
                </a:moveTo>
                <a:lnTo>
                  <a:pt x="1389456" y="1374842"/>
                </a:lnTo>
                <a:lnTo>
                  <a:pt x="1384401" y="1378623"/>
                </a:lnTo>
                <a:lnTo>
                  <a:pt x="1381213" y="1384063"/>
                </a:lnTo>
                <a:lnTo>
                  <a:pt x="1380386" y="1390094"/>
                </a:lnTo>
                <a:lnTo>
                  <a:pt x="1381881" y="1395996"/>
                </a:lnTo>
                <a:lnTo>
                  <a:pt x="1416829" y="1426278"/>
                </a:lnTo>
                <a:lnTo>
                  <a:pt x="1449968" y="1448020"/>
                </a:lnTo>
                <a:lnTo>
                  <a:pt x="1484960" y="1466207"/>
                </a:lnTo>
                <a:lnTo>
                  <a:pt x="1521688" y="1480769"/>
                </a:lnTo>
                <a:lnTo>
                  <a:pt x="1525104" y="1481620"/>
                </a:lnTo>
                <a:lnTo>
                  <a:pt x="1533410" y="1481620"/>
                </a:lnTo>
                <a:lnTo>
                  <a:pt x="1539582" y="1477441"/>
                </a:lnTo>
                <a:lnTo>
                  <a:pt x="1541818" y="1470837"/>
                </a:lnTo>
                <a:lnTo>
                  <a:pt x="1542621" y="1464583"/>
                </a:lnTo>
                <a:lnTo>
                  <a:pt x="1541019" y="1458709"/>
                </a:lnTo>
                <a:lnTo>
                  <a:pt x="1537333" y="1453864"/>
                </a:lnTo>
                <a:lnTo>
                  <a:pt x="1531886" y="1450695"/>
                </a:lnTo>
                <a:lnTo>
                  <a:pt x="1498141" y="1437314"/>
                </a:lnTo>
                <a:lnTo>
                  <a:pt x="1465975" y="1420588"/>
                </a:lnTo>
                <a:lnTo>
                  <a:pt x="1435497" y="1400583"/>
                </a:lnTo>
                <a:lnTo>
                  <a:pt x="1406817" y="1377365"/>
                </a:lnTo>
                <a:lnTo>
                  <a:pt x="1401384" y="1374181"/>
                </a:lnTo>
                <a:lnTo>
                  <a:pt x="1395356" y="1373351"/>
                </a:lnTo>
                <a:close/>
              </a:path>
              <a:path w="1614170" h="1482089">
                <a:moveTo>
                  <a:pt x="28562" y="1119835"/>
                </a:moveTo>
                <a:lnTo>
                  <a:pt x="13651" y="1171547"/>
                </a:lnTo>
                <a:lnTo>
                  <a:pt x="8821" y="1209362"/>
                </a:lnTo>
                <a:lnTo>
                  <a:pt x="4527" y="1247736"/>
                </a:lnTo>
                <a:lnTo>
                  <a:pt x="787" y="1286535"/>
                </a:lnTo>
                <a:lnTo>
                  <a:pt x="0" y="1295273"/>
                </a:lnTo>
                <a:lnTo>
                  <a:pt x="6464" y="1302981"/>
                </a:lnTo>
                <a:lnTo>
                  <a:pt x="15189" y="1303756"/>
                </a:lnTo>
                <a:lnTo>
                  <a:pt x="16128" y="1303820"/>
                </a:lnTo>
                <a:lnTo>
                  <a:pt x="24739" y="1303820"/>
                </a:lnTo>
                <a:lnTo>
                  <a:pt x="31673" y="1297609"/>
                </a:lnTo>
                <a:lnTo>
                  <a:pt x="32410" y="1289354"/>
                </a:lnTo>
                <a:lnTo>
                  <a:pt x="36105" y="1251045"/>
                </a:lnTo>
                <a:lnTo>
                  <a:pt x="40343" y="1213165"/>
                </a:lnTo>
                <a:lnTo>
                  <a:pt x="45106" y="1175845"/>
                </a:lnTo>
                <a:lnTo>
                  <a:pt x="50380" y="1139215"/>
                </a:lnTo>
                <a:lnTo>
                  <a:pt x="51701" y="1130541"/>
                </a:lnTo>
                <a:lnTo>
                  <a:pt x="45758" y="1122451"/>
                </a:lnTo>
                <a:lnTo>
                  <a:pt x="28562" y="1119835"/>
                </a:lnTo>
                <a:close/>
              </a:path>
              <a:path w="1614170" h="1482089">
                <a:moveTo>
                  <a:pt x="1246758" y="1114399"/>
                </a:moveTo>
                <a:lnTo>
                  <a:pt x="1229702" y="1118247"/>
                </a:lnTo>
                <a:lnTo>
                  <a:pt x="1224330" y="1126756"/>
                </a:lnTo>
                <a:lnTo>
                  <a:pt x="1226286" y="1135303"/>
                </a:lnTo>
                <a:lnTo>
                  <a:pt x="1236438" y="1172627"/>
                </a:lnTo>
                <a:lnTo>
                  <a:pt x="1249829" y="1209322"/>
                </a:lnTo>
                <a:lnTo>
                  <a:pt x="1266405" y="1245260"/>
                </a:lnTo>
                <a:lnTo>
                  <a:pt x="1286116" y="1280312"/>
                </a:lnTo>
                <a:lnTo>
                  <a:pt x="1294307" y="1287868"/>
                </a:lnTo>
                <a:lnTo>
                  <a:pt x="1302486" y="1287868"/>
                </a:lnTo>
                <a:lnTo>
                  <a:pt x="1315330" y="1269604"/>
                </a:lnTo>
                <a:lnTo>
                  <a:pt x="1313154" y="1263688"/>
                </a:lnTo>
                <a:lnTo>
                  <a:pt x="1294725" y="1230913"/>
                </a:lnTo>
                <a:lnTo>
                  <a:pt x="1279228" y="1197341"/>
                </a:lnTo>
                <a:lnTo>
                  <a:pt x="1266714" y="1163091"/>
                </a:lnTo>
                <a:lnTo>
                  <a:pt x="1257236" y="1128280"/>
                </a:lnTo>
                <a:lnTo>
                  <a:pt x="1255306" y="1119733"/>
                </a:lnTo>
                <a:lnTo>
                  <a:pt x="1246758" y="1114399"/>
                </a:lnTo>
                <a:close/>
              </a:path>
              <a:path w="1614170" h="1482089">
                <a:moveTo>
                  <a:pt x="99479" y="822718"/>
                </a:moveTo>
                <a:lnTo>
                  <a:pt x="76860" y="871533"/>
                </a:lnTo>
                <a:lnTo>
                  <a:pt x="66406" y="908259"/>
                </a:lnTo>
                <a:lnTo>
                  <a:pt x="56607" y="945709"/>
                </a:lnTo>
                <a:lnTo>
                  <a:pt x="47497" y="983754"/>
                </a:lnTo>
                <a:lnTo>
                  <a:pt x="45554" y="992301"/>
                </a:lnTo>
                <a:lnTo>
                  <a:pt x="50901" y="1000810"/>
                </a:lnTo>
                <a:lnTo>
                  <a:pt x="60629" y="1003046"/>
                </a:lnTo>
                <a:lnTo>
                  <a:pt x="61823" y="1003173"/>
                </a:lnTo>
                <a:lnTo>
                  <a:pt x="70230" y="1003173"/>
                </a:lnTo>
                <a:lnTo>
                  <a:pt x="76771" y="998181"/>
                </a:lnTo>
                <a:lnTo>
                  <a:pt x="78460" y="990828"/>
                </a:lnTo>
                <a:lnTo>
                  <a:pt x="87403" y="953449"/>
                </a:lnTo>
                <a:lnTo>
                  <a:pt x="97026" y="916663"/>
                </a:lnTo>
                <a:lnTo>
                  <a:pt x="107294" y="880596"/>
                </a:lnTo>
                <a:lnTo>
                  <a:pt x="118173" y="845375"/>
                </a:lnTo>
                <a:lnTo>
                  <a:pt x="120853" y="837031"/>
                </a:lnTo>
                <a:lnTo>
                  <a:pt x="116255" y="828090"/>
                </a:lnTo>
                <a:lnTo>
                  <a:pt x="99479" y="822718"/>
                </a:lnTo>
                <a:close/>
              </a:path>
              <a:path w="1614170" h="1482089">
                <a:moveTo>
                  <a:pt x="1269680" y="816975"/>
                </a:moveTo>
                <a:lnTo>
                  <a:pt x="1241994" y="865599"/>
                </a:lnTo>
                <a:lnTo>
                  <a:pt x="1231245" y="903743"/>
                </a:lnTo>
                <a:lnTo>
                  <a:pt x="1223183" y="941474"/>
                </a:lnTo>
                <a:lnTo>
                  <a:pt x="1216901" y="987374"/>
                </a:lnTo>
                <a:lnTo>
                  <a:pt x="1223200" y="995197"/>
                </a:lnTo>
                <a:lnTo>
                  <a:pt x="1231925" y="996137"/>
                </a:lnTo>
                <a:lnTo>
                  <a:pt x="1233081" y="996238"/>
                </a:lnTo>
                <a:lnTo>
                  <a:pt x="1241653" y="996238"/>
                </a:lnTo>
                <a:lnTo>
                  <a:pt x="1248537" y="990193"/>
                </a:lnTo>
                <a:lnTo>
                  <a:pt x="1249413" y="982052"/>
                </a:lnTo>
                <a:lnTo>
                  <a:pt x="1254469" y="946893"/>
                </a:lnTo>
                <a:lnTo>
                  <a:pt x="1262113" y="911166"/>
                </a:lnTo>
                <a:lnTo>
                  <a:pt x="1272319" y="874998"/>
                </a:lnTo>
                <a:lnTo>
                  <a:pt x="1285062" y="838517"/>
                </a:lnTo>
                <a:lnTo>
                  <a:pt x="1286097" y="832298"/>
                </a:lnTo>
                <a:lnTo>
                  <a:pt x="1284716" y="826368"/>
                </a:lnTo>
                <a:lnTo>
                  <a:pt x="1281215" y="821388"/>
                </a:lnTo>
                <a:lnTo>
                  <a:pt x="1275892" y="818019"/>
                </a:lnTo>
                <a:lnTo>
                  <a:pt x="1269680" y="816975"/>
                </a:lnTo>
                <a:close/>
              </a:path>
              <a:path w="1614170" h="1482089">
                <a:moveTo>
                  <a:pt x="227553" y="546774"/>
                </a:moveTo>
                <a:lnTo>
                  <a:pt x="193196" y="587431"/>
                </a:lnTo>
                <a:lnTo>
                  <a:pt x="175342" y="621374"/>
                </a:lnTo>
                <a:lnTo>
                  <a:pt x="158298" y="656205"/>
                </a:lnTo>
                <a:lnTo>
                  <a:pt x="142125" y="691807"/>
                </a:lnTo>
                <a:lnTo>
                  <a:pt x="140798" y="697964"/>
                </a:lnTo>
                <a:lnTo>
                  <a:pt x="141897" y="703949"/>
                </a:lnTo>
                <a:lnTo>
                  <a:pt x="145158" y="709089"/>
                </a:lnTo>
                <a:lnTo>
                  <a:pt x="150317" y="712711"/>
                </a:lnTo>
                <a:lnTo>
                  <a:pt x="152387" y="713613"/>
                </a:lnTo>
                <a:lnTo>
                  <a:pt x="154546" y="714044"/>
                </a:lnTo>
                <a:lnTo>
                  <a:pt x="162788" y="714044"/>
                </a:lnTo>
                <a:lnTo>
                  <a:pt x="168617" y="710488"/>
                </a:lnTo>
                <a:lnTo>
                  <a:pt x="171221" y="704519"/>
                </a:lnTo>
                <a:lnTo>
                  <a:pt x="187008" y="669768"/>
                </a:lnTo>
                <a:lnTo>
                  <a:pt x="203641" y="635774"/>
                </a:lnTo>
                <a:lnTo>
                  <a:pt x="221059" y="602657"/>
                </a:lnTo>
                <a:lnTo>
                  <a:pt x="239204" y="570534"/>
                </a:lnTo>
                <a:lnTo>
                  <a:pt x="241249" y="564571"/>
                </a:lnTo>
                <a:lnTo>
                  <a:pt x="240861" y="558499"/>
                </a:lnTo>
                <a:lnTo>
                  <a:pt x="238225" y="553016"/>
                </a:lnTo>
                <a:lnTo>
                  <a:pt x="233527" y="548817"/>
                </a:lnTo>
                <a:lnTo>
                  <a:pt x="227553" y="546774"/>
                </a:lnTo>
                <a:close/>
              </a:path>
              <a:path w="1614170" h="1482089">
                <a:moveTo>
                  <a:pt x="1425513" y="556863"/>
                </a:moveTo>
                <a:lnTo>
                  <a:pt x="1390068" y="593530"/>
                </a:lnTo>
                <a:lnTo>
                  <a:pt x="1366753" y="624878"/>
                </a:lnTo>
                <a:lnTo>
                  <a:pt x="1344912" y="656492"/>
                </a:lnTo>
                <a:lnTo>
                  <a:pt x="1322454" y="694178"/>
                </a:lnTo>
                <a:lnTo>
                  <a:pt x="1322714" y="700254"/>
                </a:lnTo>
                <a:lnTo>
                  <a:pt x="1325237" y="705789"/>
                </a:lnTo>
                <a:lnTo>
                  <a:pt x="1329855" y="710082"/>
                </a:lnTo>
                <a:lnTo>
                  <a:pt x="1332445" y="711669"/>
                </a:lnTo>
                <a:lnTo>
                  <a:pt x="1335316" y="712419"/>
                </a:lnTo>
                <a:lnTo>
                  <a:pt x="1343469" y="712419"/>
                </a:lnTo>
                <a:lnTo>
                  <a:pt x="1348689" y="709726"/>
                </a:lnTo>
                <a:lnTo>
                  <a:pt x="1351686" y="704837"/>
                </a:lnTo>
                <a:lnTo>
                  <a:pt x="1371378" y="674010"/>
                </a:lnTo>
                <a:lnTo>
                  <a:pt x="1392589" y="643321"/>
                </a:lnTo>
                <a:lnTo>
                  <a:pt x="1415244" y="612875"/>
                </a:lnTo>
                <a:lnTo>
                  <a:pt x="1439265" y="582777"/>
                </a:lnTo>
                <a:lnTo>
                  <a:pt x="1442239" y="577220"/>
                </a:lnTo>
                <a:lnTo>
                  <a:pt x="1442827" y="571163"/>
                </a:lnTo>
                <a:lnTo>
                  <a:pt x="1441101" y="565325"/>
                </a:lnTo>
                <a:lnTo>
                  <a:pt x="1437132" y="560425"/>
                </a:lnTo>
                <a:lnTo>
                  <a:pt x="1431569" y="557451"/>
                </a:lnTo>
                <a:lnTo>
                  <a:pt x="1425513" y="556863"/>
                </a:lnTo>
                <a:close/>
              </a:path>
              <a:path w="1614170" h="1482089">
                <a:moveTo>
                  <a:pt x="1613936" y="416624"/>
                </a:moveTo>
                <a:lnTo>
                  <a:pt x="1564456" y="435468"/>
                </a:lnTo>
                <a:lnTo>
                  <a:pt x="1528013" y="450862"/>
                </a:lnTo>
                <a:lnTo>
                  <a:pt x="1518520" y="465619"/>
                </a:lnTo>
                <a:lnTo>
                  <a:pt x="1519859" y="471779"/>
                </a:lnTo>
                <a:lnTo>
                  <a:pt x="1522476" y="477735"/>
                </a:lnTo>
                <a:lnTo>
                  <a:pt x="1528292" y="481279"/>
                </a:lnTo>
                <a:lnTo>
                  <a:pt x="1536522" y="481279"/>
                </a:lnTo>
                <a:lnTo>
                  <a:pt x="1538693" y="480847"/>
                </a:lnTo>
                <a:lnTo>
                  <a:pt x="1540764" y="479933"/>
                </a:lnTo>
                <a:lnTo>
                  <a:pt x="1576358" y="464905"/>
                </a:lnTo>
                <a:lnTo>
                  <a:pt x="1611795" y="451096"/>
                </a:lnTo>
                <a:lnTo>
                  <a:pt x="1613936" y="450332"/>
                </a:lnTo>
                <a:lnTo>
                  <a:pt x="1613936" y="416624"/>
                </a:lnTo>
                <a:close/>
              </a:path>
              <a:path w="1614170" h="1482089">
                <a:moveTo>
                  <a:pt x="412953" y="307738"/>
                </a:moveTo>
                <a:lnTo>
                  <a:pt x="374468" y="339143"/>
                </a:lnTo>
                <a:lnTo>
                  <a:pt x="348114" y="367318"/>
                </a:lnTo>
                <a:lnTo>
                  <a:pt x="322668" y="396565"/>
                </a:lnTo>
                <a:lnTo>
                  <a:pt x="298221" y="426783"/>
                </a:lnTo>
                <a:lnTo>
                  <a:pt x="294973" y="438492"/>
                </a:lnTo>
                <a:lnTo>
                  <a:pt x="296856" y="444278"/>
                </a:lnTo>
                <a:lnTo>
                  <a:pt x="300964" y="449059"/>
                </a:lnTo>
                <a:lnTo>
                  <a:pt x="303872" y="451319"/>
                </a:lnTo>
                <a:lnTo>
                  <a:pt x="307301" y="452424"/>
                </a:lnTo>
                <a:lnTo>
                  <a:pt x="315442" y="452424"/>
                </a:lnTo>
                <a:lnTo>
                  <a:pt x="320116" y="450329"/>
                </a:lnTo>
                <a:lnTo>
                  <a:pt x="323240" y="446316"/>
                </a:lnTo>
                <a:lnTo>
                  <a:pt x="346979" y="416983"/>
                </a:lnTo>
                <a:lnTo>
                  <a:pt x="371675" y="388600"/>
                </a:lnTo>
                <a:lnTo>
                  <a:pt x="397242" y="361266"/>
                </a:lnTo>
                <a:lnTo>
                  <a:pt x="423595" y="335076"/>
                </a:lnTo>
                <a:lnTo>
                  <a:pt x="427191" y="329898"/>
                </a:lnTo>
                <a:lnTo>
                  <a:pt x="428480" y="323950"/>
                </a:lnTo>
                <a:lnTo>
                  <a:pt x="427448" y="317951"/>
                </a:lnTo>
                <a:lnTo>
                  <a:pt x="424078" y="312623"/>
                </a:lnTo>
                <a:lnTo>
                  <a:pt x="418900" y="309024"/>
                </a:lnTo>
                <a:lnTo>
                  <a:pt x="412953" y="307738"/>
                </a:lnTo>
                <a:close/>
              </a:path>
              <a:path w="1614170" h="1482089">
                <a:moveTo>
                  <a:pt x="659319" y="132563"/>
                </a:moveTo>
                <a:lnTo>
                  <a:pt x="618914" y="152444"/>
                </a:lnTo>
                <a:lnTo>
                  <a:pt x="585328" y="171827"/>
                </a:lnTo>
                <a:lnTo>
                  <a:pt x="552597" y="192330"/>
                </a:lnTo>
                <a:lnTo>
                  <a:pt x="520839" y="213880"/>
                </a:lnTo>
                <a:lnTo>
                  <a:pt x="514346" y="224151"/>
                </a:lnTo>
                <a:lnTo>
                  <a:pt x="514478" y="230236"/>
                </a:lnTo>
                <a:lnTo>
                  <a:pt x="517016" y="236004"/>
                </a:lnTo>
                <a:lnTo>
                  <a:pt x="520115" y="240385"/>
                </a:lnTo>
                <a:lnTo>
                  <a:pt x="525017" y="242722"/>
                </a:lnTo>
                <a:lnTo>
                  <a:pt x="533171" y="242722"/>
                </a:lnTo>
                <a:lnTo>
                  <a:pt x="536359" y="241782"/>
                </a:lnTo>
                <a:lnTo>
                  <a:pt x="539140" y="239814"/>
                </a:lnTo>
                <a:lnTo>
                  <a:pt x="569954" y="218908"/>
                </a:lnTo>
                <a:lnTo>
                  <a:pt x="601706" y="199020"/>
                </a:lnTo>
                <a:lnTo>
                  <a:pt x="634288" y="180215"/>
                </a:lnTo>
                <a:lnTo>
                  <a:pt x="667588" y="162560"/>
                </a:lnTo>
                <a:lnTo>
                  <a:pt x="672537" y="158654"/>
                </a:lnTo>
                <a:lnTo>
                  <a:pt x="675500" y="153339"/>
                </a:lnTo>
                <a:lnTo>
                  <a:pt x="676253" y="147300"/>
                </a:lnTo>
                <a:lnTo>
                  <a:pt x="674573" y="141224"/>
                </a:lnTo>
                <a:lnTo>
                  <a:pt x="670669" y="136275"/>
                </a:lnTo>
                <a:lnTo>
                  <a:pt x="665357" y="133313"/>
                </a:lnTo>
                <a:lnTo>
                  <a:pt x="659319" y="132563"/>
                </a:lnTo>
                <a:close/>
              </a:path>
              <a:path w="1614170" h="1482089">
                <a:moveTo>
                  <a:pt x="952601" y="30645"/>
                </a:moveTo>
                <a:lnTo>
                  <a:pt x="905904" y="41354"/>
                </a:lnTo>
                <a:lnTo>
                  <a:pt x="868351" y="51225"/>
                </a:lnTo>
                <a:lnTo>
                  <a:pt x="831477" y="62125"/>
                </a:lnTo>
                <a:lnTo>
                  <a:pt x="789986" y="77224"/>
                </a:lnTo>
                <a:lnTo>
                  <a:pt x="784776" y="87976"/>
                </a:lnTo>
                <a:lnTo>
                  <a:pt x="785621" y="94221"/>
                </a:lnTo>
                <a:lnTo>
                  <a:pt x="787907" y="100787"/>
                </a:lnTo>
                <a:lnTo>
                  <a:pt x="794042" y="104889"/>
                </a:lnTo>
                <a:lnTo>
                  <a:pt x="802347" y="104889"/>
                </a:lnTo>
                <a:lnTo>
                  <a:pt x="804100" y="104609"/>
                </a:lnTo>
                <a:lnTo>
                  <a:pt x="805827" y="104013"/>
                </a:lnTo>
                <a:lnTo>
                  <a:pt x="840977" y="92424"/>
                </a:lnTo>
                <a:lnTo>
                  <a:pt x="876923" y="81800"/>
                </a:lnTo>
                <a:lnTo>
                  <a:pt x="913539" y="72176"/>
                </a:lnTo>
                <a:lnTo>
                  <a:pt x="950696" y="63588"/>
                </a:lnTo>
                <a:lnTo>
                  <a:pt x="959269" y="61734"/>
                </a:lnTo>
                <a:lnTo>
                  <a:pt x="964717" y="53289"/>
                </a:lnTo>
                <a:lnTo>
                  <a:pt x="961021" y="36144"/>
                </a:lnTo>
                <a:lnTo>
                  <a:pt x="952601" y="30645"/>
                </a:lnTo>
                <a:close/>
              </a:path>
              <a:path w="1614170" h="1482089">
                <a:moveTo>
                  <a:pt x="1395145" y="5219"/>
                </a:moveTo>
                <a:lnTo>
                  <a:pt x="1387360" y="11722"/>
                </a:lnTo>
                <a:lnTo>
                  <a:pt x="1385887" y="29197"/>
                </a:lnTo>
                <a:lnTo>
                  <a:pt x="1392377" y="36868"/>
                </a:lnTo>
                <a:lnTo>
                  <a:pt x="1401114" y="37604"/>
                </a:lnTo>
                <a:lnTo>
                  <a:pt x="1447538" y="42182"/>
                </a:lnTo>
                <a:lnTo>
                  <a:pt x="1488335" y="47329"/>
                </a:lnTo>
                <a:lnTo>
                  <a:pt x="1522897" y="52567"/>
                </a:lnTo>
                <a:lnTo>
                  <a:pt x="1551609" y="57594"/>
                </a:lnTo>
                <a:lnTo>
                  <a:pt x="1552587" y="57683"/>
                </a:lnTo>
                <a:lnTo>
                  <a:pt x="1561045" y="57683"/>
                </a:lnTo>
                <a:lnTo>
                  <a:pt x="1567700" y="52362"/>
                </a:lnTo>
                <a:lnTo>
                  <a:pt x="1570748" y="36106"/>
                </a:lnTo>
                <a:lnTo>
                  <a:pt x="1565059" y="27813"/>
                </a:lnTo>
                <a:lnTo>
                  <a:pt x="1492810" y="15894"/>
                </a:lnTo>
                <a:lnTo>
                  <a:pt x="1451147" y="10637"/>
                </a:lnTo>
                <a:lnTo>
                  <a:pt x="1403769" y="5969"/>
                </a:lnTo>
                <a:lnTo>
                  <a:pt x="1395145" y="5219"/>
                </a:lnTo>
                <a:close/>
              </a:path>
              <a:path w="1614170" h="1482089">
                <a:moveTo>
                  <a:pt x="1258887" y="0"/>
                </a:moveTo>
                <a:lnTo>
                  <a:pt x="1250061" y="0"/>
                </a:lnTo>
                <a:lnTo>
                  <a:pt x="1211154" y="729"/>
                </a:lnTo>
                <a:lnTo>
                  <a:pt x="1172459" y="2381"/>
                </a:lnTo>
                <a:lnTo>
                  <a:pt x="1134109" y="4947"/>
                </a:lnTo>
                <a:lnTo>
                  <a:pt x="1087526" y="9334"/>
                </a:lnTo>
                <a:lnTo>
                  <a:pt x="1081189" y="17145"/>
                </a:lnTo>
                <a:lnTo>
                  <a:pt x="1082967" y="34023"/>
                </a:lnTo>
                <a:lnTo>
                  <a:pt x="1089850" y="40081"/>
                </a:lnTo>
                <a:lnTo>
                  <a:pt x="1098423" y="40081"/>
                </a:lnTo>
                <a:lnTo>
                  <a:pt x="1098981" y="40055"/>
                </a:lnTo>
                <a:lnTo>
                  <a:pt x="1136639" y="36598"/>
                </a:lnTo>
                <a:lnTo>
                  <a:pt x="1174218" y="34082"/>
                </a:lnTo>
                <a:lnTo>
                  <a:pt x="1212142" y="32462"/>
                </a:lnTo>
                <a:lnTo>
                  <a:pt x="1250276" y="31750"/>
                </a:lnTo>
                <a:lnTo>
                  <a:pt x="1259052" y="31686"/>
                </a:lnTo>
                <a:lnTo>
                  <a:pt x="1266101" y="24523"/>
                </a:lnTo>
                <a:lnTo>
                  <a:pt x="1265986" y="7035"/>
                </a:lnTo>
                <a:lnTo>
                  <a:pt x="1258887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543795" y="1732916"/>
            <a:ext cx="892810" cy="892810"/>
          </a:xfrm>
          <a:custGeom>
            <a:avLst/>
            <a:gdLst/>
            <a:ahLst/>
            <a:cxnLst/>
            <a:rect l="l" t="t" r="r" b="b"/>
            <a:pathLst>
              <a:path w="892810" h="892810">
                <a:moveTo>
                  <a:pt x="450128" y="0"/>
                </a:moveTo>
                <a:lnTo>
                  <a:pt x="404543" y="2261"/>
                </a:lnTo>
                <a:lnTo>
                  <a:pt x="359167" y="9279"/>
                </a:lnTo>
                <a:lnTo>
                  <a:pt x="314355" y="21073"/>
                </a:lnTo>
                <a:lnTo>
                  <a:pt x="270462" y="37662"/>
                </a:lnTo>
                <a:lnTo>
                  <a:pt x="227845" y="59067"/>
                </a:lnTo>
                <a:lnTo>
                  <a:pt x="186858" y="85305"/>
                </a:lnTo>
                <a:lnTo>
                  <a:pt x="147857" y="116397"/>
                </a:lnTo>
                <a:lnTo>
                  <a:pt x="113484" y="150298"/>
                </a:lnTo>
                <a:lnTo>
                  <a:pt x="83610" y="186960"/>
                </a:lnTo>
                <a:lnTo>
                  <a:pt x="58256" y="226008"/>
                </a:lnTo>
                <a:lnTo>
                  <a:pt x="37443" y="267064"/>
                </a:lnTo>
                <a:lnTo>
                  <a:pt x="21191" y="309753"/>
                </a:lnTo>
                <a:lnTo>
                  <a:pt x="9519" y="353698"/>
                </a:lnTo>
                <a:lnTo>
                  <a:pt x="2448" y="398525"/>
                </a:lnTo>
                <a:lnTo>
                  <a:pt x="0" y="443857"/>
                </a:lnTo>
                <a:lnTo>
                  <a:pt x="2192" y="489317"/>
                </a:lnTo>
                <a:lnTo>
                  <a:pt x="9047" y="534530"/>
                </a:lnTo>
                <a:lnTo>
                  <a:pt x="20584" y="579120"/>
                </a:lnTo>
                <a:lnTo>
                  <a:pt x="36824" y="622711"/>
                </a:lnTo>
                <a:lnTo>
                  <a:pt x="57786" y="664926"/>
                </a:lnTo>
                <a:lnTo>
                  <a:pt x="83492" y="705390"/>
                </a:lnTo>
                <a:lnTo>
                  <a:pt x="113961" y="743727"/>
                </a:lnTo>
                <a:lnTo>
                  <a:pt x="147839" y="778055"/>
                </a:lnTo>
                <a:lnTo>
                  <a:pt x="184559" y="807935"/>
                </a:lnTo>
                <a:lnTo>
                  <a:pt x="223728" y="833343"/>
                </a:lnTo>
                <a:lnTo>
                  <a:pt x="264955" y="854255"/>
                </a:lnTo>
                <a:lnTo>
                  <a:pt x="307847" y="870649"/>
                </a:lnTo>
                <a:lnTo>
                  <a:pt x="352012" y="882501"/>
                </a:lnTo>
                <a:lnTo>
                  <a:pt x="397057" y="889788"/>
                </a:lnTo>
                <a:lnTo>
                  <a:pt x="442592" y="892486"/>
                </a:lnTo>
                <a:lnTo>
                  <a:pt x="488222" y="890573"/>
                </a:lnTo>
                <a:lnTo>
                  <a:pt x="533557" y="884025"/>
                </a:lnTo>
                <a:lnTo>
                  <a:pt x="578203" y="872819"/>
                </a:lnTo>
                <a:lnTo>
                  <a:pt x="621769" y="856932"/>
                </a:lnTo>
                <a:lnTo>
                  <a:pt x="663863" y="836340"/>
                </a:lnTo>
                <a:lnTo>
                  <a:pt x="704092" y="811021"/>
                </a:lnTo>
                <a:lnTo>
                  <a:pt x="742065" y="780950"/>
                </a:lnTo>
                <a:lnTo>
                  <a:pt x="776804" y="746753"/>
                </a:lnTo>
                <a:lnTo>
                  <a:pt x="807035" y="709802"/>
                </a:lnTo>
                <a:lnTo>
                  <a:pt x="832738" y="670475"/>
                </a:lnTo>
                <a:lnTo>
                  <a:pt x="853888" y="629151"/>
                </a:lnTo>
                <a:lnTo>
                  <a:pt x="870463" y="586207"/>
                </a:lnTo>
                <a:lnTo>
                  <a:pt x="882442" y="542021"/>
                </a:lnTo>
                <a:lnTo>
                  <a:pt x="886318" y="518289"/>
                </a:lnTo>
                <a:lnTo>
                  <a:pt x="177918" y="518289"/>
                </a:lnTo>
                <a:lnTo>
                  <a:pt x="157793" y="515406"/>
                </a:lnTo>
                <a:lnTo>
                  <a:pt x="114315" y="505717"/>
                </a:lnTo>
                <a:lnTo>
                  <a:pt x="93209" y="451741"/>
                </a:lnTo>
                <a:lnTo>
                  <a:pt x="97899" y="400758"/>
                </a:lnTo>
                <a:lnTo>
                  <a:pt x="110948" y="354989"/>
                </a:lnTo>
                <a:lnTo>
                  <a:pt x="131267" y="313761"/>
                </a:lnTo>
                <a:lnTo>
                  <a:pt x="157766" y="276402"/>
                </a:lnTo>
                <a:lnTo>
                  <a:pt x="189357" y="242239"/>
                </a:lnTo>
                <a:lnTo>
                  <a:pt x="224949" y="210600"/>
                </a:lnTo>
                <a:lnTo>
                  <a:pt x="263452" y="180812"/>
                </a:lnTo>
                <a:lnTo>
                  <a:pt x="265637" y="179224"/>
                </a:lnTo>
                <a:lnTo>
                  <a:pt x="802190" y="179224"/>
                </a:lnTo>
                <a:lnTo>
                  <a:pt x="779669" y="150814"/>
                </a:lnTo>
                <a:lnTo>
                  <a:pt x="745211" y="115722"/>
                </a:lnTo>
                <a:lnTo>
                  <a:pt x="708117" y="85231"/>
                </a:lnTo>
                <a:lnTo>
                  <a:pt x="668744" y="59361"/>
                </a:lnTo>
                <a:lnTo>
                  <a:pt x="627447" y="38131"/>
                </a:lnTo>
                <a:lnTo>
                  <a:pt x="584582" y="21560"/>
                </a:lnTo>
                <a:lnTo>
                  <a:pt x="540503" y="9669"/>
                </a:lnTo>
                <a:lnTo>
                  <a:pt x="495567" y="2475"/>
                </a:lnTo>
                <a:lnTo>
                  <a:pt x="450128" y="0"/>
                </a:lnTo>
                <a:close/>
              </a:path>
              <a:path w="892810" h="892810">
                <a:moveTo>
                  <a:pt x="802694" y="179859"/>
                </a:moveTo>
                <a:lnTo>
                  <a:pt x="275505" y="179859"/>
                </a:lnTo>
                <a:lnTo>
                  <a:pt x="246619" y="223559"/>
                </a:lnTo>
                <a:lnTo>
                  <a:pt x="222905" y="268702"/>
                </a:lnTo>
                <a:lnTo>
                  <a:pt x="204247" y="315353"/>
                </a:lnTo>
                <a:lnTo>
                  <a:pt x="190533" y="363574"/>
                </a:lnTo>
                <a:lnTo>
                  <a:pt x="181649" y="413428"/>
                </a:lnTo>
                <a:lnTo>
                  <a:pt x="177482" y="464979"/>
                </a:lnTo>
                <a:lnTo>
                  <a:pt x="177918" y="518289"/>
                </a:lnTo>
                <a:lnTo>
                  <a:pt x="886318" y="518289"/>
                </a:lnTo>
                <a:lnTo>
                  <a:pt x="889804" y="496910"/>
                </a:lnTo>
                <a:lnTo>
                  <a:pt x="892517" y="451435"/>
                </a:lnTo>
                <a:lnTo>
                  <a:pt x="890570" y="405791"/>
                </a:lnTo>
                <a:lnTo>
                  <a:pt x="883935" y="360417"/>
                </a:lnTo>
                <a:lnTo>
                  <a:pt x="872591" y="315690"/>
                </a:lnTo>
                <a:lnTo>
                  <a:pt x="856515" y="271988"/>
                </a:lnTo>
                <a:lnTo>
                  <a:pt x="835684" y="229690"/>
                </a:lnTo>
                <a:lnTo>
                  <a:pt x="810076" y="189172"/>
                </a:lnTo>
                <a:lnTo>
                  <a:pt x="802694" y="179859"/>
                </a:lnTo>
                <a:close/>
              </a:path>
              <a:path w="892810" h="892810">
                <a:moveTo>
                  <a:pt x="802190" y="179224"/>
                </a:moveTo>
                <a:lnTo>
                  <a:pt x="265637" y="179224"/>
                </a:lnTo>
                <a:lnTo>
                  <a:pt x="269726" y="180228"/>
                </a:lnTo>
                <a:lnTo>
                  <a:pt x="275505" y="179859"/>
                </a:lnTo>
                <a:lnTo>
                  <a:pt x="802694" y="179859"/>
                </a:lnTo>
                <a:lnTo>
                  <a:pt x="802190" y="179224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53509" y="5416413"/>
            <a:ext cx="405765" cy="405765"/>
          </a:xfrm>
          <a:custGeom>
            <a:avLst/>
            <a:gdLst/>
            <a:ahLst/>
            <a:cxnLst/>
            <a:rect l="l" t="t" r="r" b="b"/>
            <a:pathLst>
              <a:path w="405765" h="405764">
                <a:moveTo>
                  <a:pt x="204101" y="0"/>
                </a:moveTo>
                <a:lnTo>
                  <a:pt x="157280" y="5168"/>
                </a:lnTo>
                <a:lnTo>
                  <a:pt x="114340" y="20114"/>
                </a:lnTo>
                <a:lnTo>
                  <a:pt x="76485" y="43659"/>
                </a:lnTo>
                <a:lnTo>
                  <a:pt x="44919" y="74620"/>
                </a:lnTo>
                <a:lnTo>
                  <a:pt x="20846" y="111818"/>
                </a:lnTo>
                <a:lnTo>
                  <a:pt x="5472" y="154073"/>
                </a:lnTo>
                <a:lnTo>
                  <a:pt x="0" y="200202"/>
                </a:lnTo>
                <a:lnTo>
                  <a:pt x="5126" y="247820"/>
                </a:lnTo>
                <a:lnTo>
                  <a:pt x="20010" y="291245"/>
                </a:lnTo>
                <a:lnTo>
                  <a:pt x="43536" y="329341"/>
                </a:lnTo>
                <a:lnTo>
                  <a:pt x="74587" y="360970"/>
                </a:lnTo>
                <a:lnTo>
                  <a:pt x="112047" y="384993"/>
                </a:lnTo>
                <a:lnTo>
                  <a:pt x="154799" y="400275"/>
                </a:lnTo>
                <a:lnTo>
                  <a:pt x="201726" y="405676"/>
                </a:lnTo>
                <a:lnTo>
                  <a:pt x="248525" y="400423"/>
                </a:lnTo>
                <a:lnTo>
                  <a:pt x="291442" y="385298"/>
                </a:lnTo>
                <a:lnTo>
                  <a:pt x="329273" y="361494"/>
                </a:lnTo>
                <a:lnTo>
                  <a:pt x="360816" y="330206"/>
                </a:lnTo>
                <a:lnTo>
                  <a:pt x="384867" y="292625"/>
                </a:lnTo>
                <a:lnTo>
                  <a:pt x="400221" y="249947"/>
                </a:lnTo>
                <a:lnTo>
                  <a:pt x="403174" y="224726"/>
                </a:lnTo>
                <a:lnTo>
                  <a:pt x="60058" y="224726"/>
                </a:lnTo>
                <a:lnTo>
                  <a:pt x="58458" y="222643"/>
                </a:lnTo>
                <a:lnTo>
                  <a:pt x="56870" y="221551"/>
                </a:lnTo>
                <a:lnTo>
                  <a:pt x="56769" y="220319"/>
                </a:lnTo>
                <a:lnTo>
                  <a:pt x="55273" y="181906"/>
                </a:lnTo>
                <a:lnTo>
                  <a:pt x="59675" y="145227"/>
                </a:lnTo>
                <a:lnTo>
                  <a:pt x="72962" y="111191"/>
                </a:lnTo>
                <a:lnTo>
                  <a:pt x="98120" y="80708"/>
                </a:lnTo>
                <a:lnTo>
                  <a:pt x="108288" y="72253"/>
                </a:lnTo>
                <a:lnTo>
                  <a:pt x="115474" y="69305"/>
                </a:lnTo>
                <a:lnTo>
                  <a:pt x="354154" y="69305"/>
                </a:lnTo>
                <a:lnTo>
                  <a:pt x="330115" y="45053"/>
                </a:lnTo>
                <a:lnTo>
                  <a:pt x="292650" y="20936"/>
                </a:lnTo>
                <a:lnTo>
                  <a:pt x="250233" y="5502"/>
                </a:lnTo>
                <a:lnTo>
                  <a:pt x="204101" y="0"/>
                </a:lnTo>
                <a:close/>
              </a:path>
              <a:path w="405765" h="405764">
                <a:moveTo>
                  <a:pt x="354154" y="69305"/>
                </a:moveTo>
                <a:lnTo>
                  <a:pt x="115474" y="69305"/>
                </a:lnTo>
                <a:lnTo>
                  <a:pt x="122909" y="71684"/>
                </a:lnTo>
                <a:lnTo>
                  <a:pt x="133819" y="79209"/>
                </a:lnTo>
                <a:lnTo>
                  <a:pt x="137401" y="81838"/>
                </a:lnTo>
                <a:lnTo>
                  <a:pt x="140652" y="84886"/>
                </a:lnTo>
                <a:lnTo>
                  <a:pt x="146329" y="89636"/>
                </a:lnTo>
                <a:lnTo>
                  <a:pt x="115529" y="118106"/>
                </a:lnTo>
                <a:lnTo>
                  <a:pt x="90839" y="149904"/>
                </a:lnTo>
                <a:lnTo>
                  <a:pt x="72327" y="185341"/>
                </a:lnTo>
                <a:lnTo>
                  <a:pt x="60058" y="224726"/>
                </a:lnTo>
                <a:lnTo>
                  <a:pt x="403174" y="224726"/>
                </a:lnTo>
                <a:lnTo>
                  <a:pt x="405676" y="203365"/>
                </a:lnTo>
                <a:lnTo>
                  <a:pt x="400407" y="157008"/>
                </a:lnTo>
                <a:lnTo>
                  <a:pt x="385232" y="114338"/>
                </a:lnTo>
                <a:lnTo>
                  <a:pt x="361389" y="76603"/>
                </a:lnTo>
                <a:lnTo>
                  <a:pt x="354154" y="69305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89425" y="5665282"/>
            <a:ext cx="991235" cy="735965"/>
          </a:xfrm>
          <a:custGeom>
            <a:avLst/>
            <a:gdLst/>
            <a:ahLst/>
            <a:cxnLst/>
            <a:rect l="l" t="t" r="r" b="b"/>
            <a:pathLst>
              <a:path w="991235" h="735964">
                <a:moveTo>
                  <a:pt x="983246" y="713100"/>
                </a:moveTo>
                <a:lnTo>
                  <a:pt x="969149" y="714548"/>
                </a:lnTo>
                <a:lnTo>
                  <a:pt x="964082" y="720809"/>
                </a:lnTo>
                <a:lnTo>
                  <a:pt x="964831" y="727781"/>
                </a:lnTo>
                <a:lnTo>
                  <a:pt x="965551" y="735517"/>
                </a:lnTo>
                <a:lnTo>
                  <a:pt x="991051" y="735517"/>
                </a:lnTo>
                <a:lnTo>
                  <a:pt x="990079" y="725101"/>
                </a:lnTo>
                <a:lnTo>
                  <a:pt x="989355" y="718129"/>
                </a:lnTo>
                <a:lnTo>
                  <a:pt x="983246" y="713100"/>
                </a:lnTo>
                <a:close/>
              </a:path>
              <a:path w="991235" h="735964">
                <a:moveTo>
                  <a:pt x="291223" y="666986"/>
                </a:moveTo>
                <a:lnTo>
                  <a:pt x="280060" y="675457"/>
                </a:lnTo>
                <a:lnTo>
                  <a:pt x="278955" y="683420"/>
                </a:lnTo>
                <a:lnTo>
                  <a:pt x="283184" y="689021"/>
                </a:lnTo>
                <a:lnTo>
                  <a:pt x="296226" y="704413"/>
                </a:lnTo>
                <a:lnTo>
                  <a:pt x="310930" y="718289"/>
                </a:lnTo>
                <a:lnTo>
                  <a:pt x="327240" y="730606"/>
                </a:lnTo>
                <a:lnTo>
                  <a:pt x="335425" y="735517"/>
                </a:lnTo>
                <a:lnTo>
                  <a:pt x="362563" y="735517"/>
                </a:lnTo>
                <a:lnTo>
                  <a:pt x="365556" y="729876"/>
                </a:lnTo>
                <a:lnTo>
                  <a:pt x="363207" y="722193"/>
                </a:lnTo>
                <a:lnTo>
                  <a:pt x="357022" y="718904"/>
                </a:lnTo>
                <a:lnTo>
                  <a:pt x="341540" y="709616"/>
                </a:lnTo>
                <a:lnTo>
                  <a:pt x="327417" y="698960"/>
                </a:lnTo>
                <a:lnTo>
                  <a:pt x="314701" y="686973"/>
                </a:lnTo>
                <a:lnTo>
                  <a:pt x="303441" y="673692"/>
                </a:lnTo>
                <a:lnTo>
                  <a:pt x="299199" y="668104"/>
                </a:lnTo>
                <a:lnTo>
                  <a:pt x="291223" y="666986"/>
                </a:lnTo>
                <a:close/>
              </a:path>
              <a:path w="991235" h="735964">
                <a:moveTo>
                  <a:pt x="626275" y="668574"/>
                </a:moveTo>
                <a:lnTo>
                  <a:pt x="592289" y="697782"/>
                </a:lnTo>
                <a:lnTo>
                  <a:pt x="556691" y="720834"/>
                </a:lnTo>
                <a:lnTo>
                  <a:pt x="554596" y="728606"/>
                </a:lnTo>
                <a:lnTo>
                  <a:pt x="558558" y="735517"/>
                </a:lnTo>
                <a:lnTo>
                  <a:pt x="581661" y="735517"/>
                </a:lnTo>
                <a:lnTo>
                  <a:pt x="623133" y="705649"/>
                </a:lnTo>
                <a:lnTo>
                  <a:pt x="643915" y="679013"/>
                </a:lnTo>
                <a:lnTo>
                  <a:pt x="634301" y="668815"/>
                </a:lnTo>
                <a:lnTo>
                  <a:pt x="626275" y="668574"/>
                </a:lnTo>
                <a:close/>
              </a:path>
              <a:path w="991235" h="735964">
                <a:moveTo>
                  <a:pt x="947432" y="563570"/>
                </a:moveTo>
                <a:lnTo>
                  <a:pt x="934110" y="567951"/>
                </a:lnTo>
                <a:lnTo>
                  <a:pt x="930503" y="575152"/>
                </a:lnTo>
                <a:lnTo>
                  <a:pt x="932713" y="581794"/>
                </a:lnTo>
                <a:lnTo>
                  <a:pt x="938426" y="599775"/>
                </a:lnTo>
                <a:lnTo>
                  <a:pt x="943667" y="617842"/>
                </a:lnTo>
                <a:lnTo>
                  <a:pt x="948422" y="635935"/>
                </a:lnTo>
                <a:lnTo>
                  <a:pt x="952677" y="653994"/>
                </a:lnTo>
                <a:lnTo>
                  <a:pt x="953985" y="659912"/>
                </a:lnTo>
                <a:lnTo>
                  <a:pt x="959243" y="663951"/>
                </a:lnTo>
                <a:lnTo>
                  <a:pt x="965974" y="663951"/>
                </a:lnTo>
                <a:lnTo>
                  <a:pt x="966901" y="663849"/>
                </a:lnTo>
                <a:lnTo>
                  <a:pt x="974674" y="662122"/>
                </a:lnTo>
                <a:lnTo>
                  <a:pt x="978992" y="655340"/>
                </a:lnTo>
                <a:lnTo>
                  <a:pt x="977480" y="648495"/>
                </a:lnTo>
                <a:lnTo>
                  <a:pt x="968154" y="611084"/>
                </a:lnTo>
                <a:lnTo>
                  <a:pt x="956817" y="573806"/>
                </a:lnTo>
                <a:lnTo>
                  <a:pt x="954608" y="567151"/>
                </a:lnTo>
                <a:lnTo>
                  <a:pt x="947432" y="563570"/>
                </a:lnTo>
                <a:close/>
              </a:path>
              <a:path w="991235" h="735964">
                <a:moveTo>
                  <a:pt x="722071" y="547212"/>
                </a:moveTo>
                <a:lnTo>
                  <a:pt x="714349" y="549536"/>
                </a:lnTo>
                <a:lnTo>
                  <a:pt x="711022" y="555683"/>
                </a:lnTo>
                <a:lnTo>
                  <a:pt x="705577" y="565398"/>
                </a:lnTo>
                <a:lnTo>
                  <a:pt x="696906" y="579777"/>
                </a:lnTo>
                <a:lnTo>
                  <a:pt x="685158" y="597701"/>
                </a:lnTo>
                <a:lnTo>
                  <a:pt x="670483" y="618053"/>
                </a:lnTo>
                <a:lnTo>
                  <a:pt x="666241" y="623654"/>
                </a:lnTo>
                <a:lnTo>
                  <a:pt x="667334" y="631617"/>
                </a:lnTo>
                <a:lnTo>
                  <a:pt x="675220" y="637586"/>
                </a:lnTo>
                <a:lnTo>
                  <a:pt x="677913" y="638436"/>
                </a:lnTo>
                <a:lnTo>
                  <a:pt x="684428" y="638436"/>
                </a:lnTo>
                <a:lnTo>
                  <a:pt x="717705" y="594440"/>
                </a:lnTo>
                <a:lnTo>
                  <a:pt x="736701" y="561589"/>
                </a:lnTo>
                <a:lnTo>
                  <a:pt x="734402" y="553893"/>
                </a:lnTo>
                <a:lnTo>
                  <a:pt x="722071" y="547212"/>
                </a:lnTo>
                <a:close/>
              </a:path>
              <a:path w="991235" h="735964">
                <a:moveTo>
                  <a:pt x="249847" y="523819"/>
                </a:moveTo>
                <a:lnTo>
                  <a:pt x="243814" y="529102"/>
                </a:lnTo>
                <a:lnTo>
                  <a:pt x="242735" y="543339"/>
                </a:lnTo>
                <a:lnTo>
                  <a:pt x="242455" y="550540"/>
                </a:lnTo>
                <a:lnTo>
                  <a:pt x="242455" y="557677"/>
                </a:lnTo>
                <a:lnTo>
                  <a:pt x="246206" y="601772"/>
                </a:lnTo>
                <a:lnTo>
                  <a:pt x="255714" y="625457"/>
                </a:lnTo>
                <a:lnTo>
                  <a:pt x="262432" y="625457"/>
                </a:lnTo>
                <a:lnTo>
                  <a:pt x="263436" y="625355"/>
                </a:lnTo>
                <a:lnTo>
                  <a:pt x="271246" y="623463"/>
                </a:lnTo>
                <a:lnTo>
                  <a:pt x="275450" y="616605"/>
                </a:lnTo>
                <a:lnTo>
                  <a:pt x="273799" y="609785"/>
                </a:lnTo>
                <a:lnTo>
                  <a:pt x="271204" y="597289"/>
                </a:lnTo>
                <a:lnTo>
                  <a:pt x="269346" y="584407"/>
                </a:lnTo>
                <a:lnTo>
                  <a:pt x="268228" y="571188"/>
                </a:lnTo>
                <a:lnTo>
                  <a:pt x="267855" y="557677"/>
                </a:lnTo>
                <a:lnTo>
                  <a:pt x="267880" y="550540"/>
                </a:lnTo>
                <a:lnTo>
                  <a:pt x="268109" y="544622"/>
                </a:lnTo>
                <a:lnTo>
                  <a:pt x="269138" y="531045"/>
                </a:lnTo>
                <a:lnTo>
                  <a:pt x="263905" y="524937"/>
                </a:lnTo>
                <a:lnTo>
                  <a:pt x="249847" y="523819"/>
                </a:lnTo>
                <a:close/>
              </a:path>
              <a:path w="991235" h="735964">
                <a:moveTo>
                  <a:pt x="875410" y="427515"/>
                </a:moveTo>
                <a:lnTo>
                  <a:pt x="864311" y="436087"/>
                </a:lnTo>
                <a:lnTo>
                  <a:pt x="863269" y="444063"/>
                </a:lnTo>
                <a:lnTo>
                  <a:pt x="867562" y="449626"/>
                </a:lnTo>
                <a:lnTo>
                  <a:pt x="873366" y="457253"/>
                </a:lnTo>
                <a:lnTo>
                  <a:pt x="899306" y="498460"/>
                </a:lnTo>
                <a:lnTo>
                  <a:pt x="907707" y="516656"/>
                </a:lnTo>
                <a:lnTo>
                  <a:pt x="912329" y="519437"/>
                </a:lnTo>
                <a:lnTo>
                  <a:pt x="918921" y="519437"/>
                </a:lnTo>
                <a:lnTo>
                  <a:pt x="920686" y="519069"/>
                </a:lnTo>
                <a:lnTo>
                  <a:pt x="922388" y="518320"/>
                </a:lnTo>
                <a:lnTo>
                  <a:pt x="928776" y="515424"/>
                </a:lnTo>
                <a:lnTo>
                  <a:pt x="931633" y="507919"/>
                </a:lnTo>
                <a:lnTo>
                  <a:pt x="928751" y="501518"/>
                </a:lnTo>
                <a:lnTo>
                  <a:pt x="911415" y="466555"/>
                </a:lnTo>
                <a:lnTo>
                  <a:pt x="887679" y="434119"/>
                </a:lnTo>
                <a:lnTo>
                  <a:pt x="883386" y="428556"/>
                </a:lnTo>
                <a:lnTo>
                  <a:pt x="875410" y="427515"/>
                </a:lnTo>
                <a:close/>
              </a:path>
              <a:path w="991235" h="735964">
                <a:moveTo>
                  <a:pt x="745655" y="398254"/>
                </a:moveTo>
                <a:lnTo>
                  <a:pt x="738543" y="398546"/>
                </a:lnTo>
                <a:lnTo>
                  <a:pt x="731532" y="398978"/>
                </a:lnTo>
                <a:lnTo>
                  <a:pt x="726211" y="405010"/>
                </a:lnTo>
                <a:lnTo>
                  <a:pt x="727138" y="419984"/>
                </a:lnTo>
                <a:lnTo>
                  <a:pt x="727392" y="428112"/>
                </a:lnTo>
                <a:lnTo>
                  <a:pt x="725804" y="473297"/>
                </a:lnTo>
                <a:lnTo>
                  <a:pt x="723811" y="492856"/>
                </a:lnTo>
                <a:lnTo>
                  <a:pt x="728840" y="499130"/>
                </a:lnTo>
                <a:lnTo>
                  <a:pt x="736282" y="499956"/>
                </a:lnTo>
                <a:lnTo>
                  <a:pt x="737222" y="499981"/>
                </a:lnTo>
                <a:lnTo>
                  <a:pt x="743610" y="499981"/>
                </a:lnTo>
                <a:lnTo>
                  <a:pt x="752040" y="462226"/>
                </a:lnTo>
                <a:lnTo>
                  <a:pt x="752779" y="436443"/>
                </a:lnTo>
                <a:lnTo>
                  <a:pt x="752698" y="428112"/>
                </a:lnTo>
                <a:lnTo>
                  <a:pt x="752590" y="423311"/>
                </a:lnTo>
                <a:lnTo>
                  <a:pt x="752342" y="416848"/>
                </a:lnTo>
                <a:lnTo>
                  <a:pt x="751992" y="410446"/>
                </a:lnTo>
                <a:lnTo>
                  <a:pt x="751573" y="403448"/>
                </a:lnTo>
                <a:lnTo>
                  <a:pt x="745655" y="398254"/>
                </a:lnTo>
                <a:close/>
              </a:path>
              <a:path w="991235" h="735964">
                <a:moveTo>
                  <a:pt x="303758" y="379141"/>
                </a:moveTo>
                <a:lnTo>
                  <a:pt x="273726" y="421987"/>
                </a:lnTo>
                <a:lnTo>
                  <a:pt x="259194" y="458617"/>
                </a:lnTo>
                <a:lnTo>
                  <a:pt x="256971" y="465272"/>
                </a:lnTo>
                <a:lnTo>
                  <a:pt x="260565" y="472473"/>
                </a:lnTo>
                <a:lnTo>
                  <a:pt x="267220" y="474670"/>
                </a:lnTo>
                <a:lnTo>
                  <a:pt x="268554" y="475127"/>
                </a:lnTo>
                <a:lnTo>
                  <a:pt x="269913" y="475330"/>
                </a:lnTo>
                <a:lnTo>
                  <a:pt x="276555" y="475330"/>
                </a:lnTo>
                <a:lnTo>
                  <a:pt x="281508" y="471965"/>
                </a:lnTo>
                <a:lnTo>
                  <a:pt x="283286" y="466656"/>
                </a:lnTo>
                <a:lnTo>
                  <a:pt x="289551" y="449480"/>
                </a:lnTo>
                <a:lnTo>
                  <a:pt x="296784" y="432641"/>
                </a:lnTo>
                <a:lnTo>
                  <a:pt x="304958" y="416195"/>
                </a:lnTo>
                <a:lnTo>
                  <a:pt x="314045" y="400197"/>
                </a:lnTo>
                <a:lnTo>
                  <a:pt x="317677" y="394190"/>
                </a:lnTo>
                <a:lnTo>
                  <a:pt x="315760" y="386392"/>
                </a:lnTo>
                <a:lnTo>
                  <a:pt x="303758" y="379141"/>
                </a:lnTo>
                <a:close/>
              </a:path>
              <a:path w="991235" h="735964">
                <a:moveTo>
                  <a:pt x="773366" y="319120"/>
                </a:moveTo>
                <a:lnTo>
                  <a:pt x="765390" y="320149"/>
                </a:lnTo>
                <a:lnTo>
                  <a:pt x="756843" y="331300"/>
                </a:lnTo>
                <a:lnTo>
                  <a:pt x="757910" y="339263"/>
                </a:lnTo>
                <a:lnTo>
                  <a:pt x="763473" y="343530"/>
                </a:lnTo>
                <a:lnTo>
                  <a:pt x="777519" y="354733"/>
                </a:lnTo>
                <a:lnTo>
                  <a:pt x="791454" y="366749"/>
                </a:lnTo>
                <a:lnTo>
                  <a:pt x="805231" y="379531"/>
                </a:lnTo>
                <a:lnTo>
                  <a:pt x="818807" y="393034"/>
                </a:lnTo>
                <a:lnTo>
                  <a:pt x="821283" y="395600"/>
                </a:lnTo>
                <a:lnTo>
                  <a:pt x="824598" y="396882"/>
                </a:lnTo>
                <a:lnTo>
                  <a:pt x="831100" y="396882"/>
                </a:lnTo>
                <a:lnTo>
                  <a:pt x="834288" y="395701"/>
                </a:lnTo>
                <a:lnTo>
                  <a:pt x="841794" y="388412"/>
                </a:lnTo>
                <a:lnTo>
                  <a:pt x="841908" y="380385"/>
                </a:lnTo>
                <a:lnTo>
                  <a:pt x="837018" y="375343"/>
                </a:lnTo>
                <a:lnTo>
                  <a:pt x="822789" y="361185"/>
                </a:lnTo>
                <a:lnTo>
                  <a:pt x="808329" y="347772"/>
                </a:lnTo>
                <a:lnTo>
                  <a:pt x="793688" y="335149"/>
                </a:lnTo>
                <a:lnTo>
                  <a:pt x="778916" y="323362"/>
                </a:lnTo>
                <a:lnTo>
                  <a:pt x="773366" y="319120"/>
                </a:lnTo>
                <a:close/>
              </a:path>
              <a:path w="991235" h="735964">
                <a:moveTo>
                  <a:pt x="631901" y="252306"/>
                </a:moveTo>
                <a:lnTo>
                  <a:pt x="624992" y="256509"/>
                </a:lnTo>
                <a:lnTo>
                  <a:pt x="621639" y="270136"/>
                </a:lnTo>
                <a:lnTo>
                  <a:pt x="625805" y="277007"/>
                </a:lnTo>
                <a:lnTo>
                  <a:pt x="632612" y="278684"/>
                </a:lnTo>
                <a:lnTo>
                  <a:pt x="649957" y="283490"/>
                </a:lnTo>
                <a:lnTo>
                  <a:pt x="667207" y="289359"/>
                </a:lnTo>
                <a:lnTo>
                  <a:pt x="684304" y="296270"/>
                </a:lnTo>
                <a:lnTo>
                  <a:pt x="702094" y="304617"/>
                </a:lnTo>
                <a:lnTo>
                  <a:pt x="702551" y="304769"/>
                </a:lnTo>
                <a:lnTo>
                  <a:pt x="716254" y="345447"/>
                </a:lnTo>
                <a:lnTo>
                  <a:pt x="721360" y="349105"/>
                </a:lnTo>
                <a:lnTo>
                  <a:pt x="728040" y="349105"/>
                </a:lnTo>
                <a:lnTo>
                  <a:pt x="729195" y="348953"/>
                </a:lnTo>
                <a:lnTo>
                  <a:pt x="737095" y="346730"/>
                </a:lnTo>
                <a:lnTo>
                  <a:pt x="741032" y="339720"/>
                </a:lnTo>
                <a:lnTo>
                  <a:pt x="739140" y="332963"/>
                </a:lnTo>
                <a:lnTo>
                  <a:pt x="733224" y="314036"/>
                </a:lnTo>
                <a:lnTo>
                  <a:pt x="726222" y="295546"/>
                </a:lnTo>
                <a:lnTo>
                  <a:pt x="718160" y="277556"/>
                </a:lnTo>
                <a:lnTo>
                  <a:pt x="713837" y="269273"/>
                </a:lnTo>
                <a:lnTo>
                  <a:pt x="685634" y="269273"/>
                </a:lnTo>
                <a:lnTo>
                  <a:pt x="673978" y="264788"/>
                </a:lnTo>
                <a:lnTo>
                  <a:pt x="662258" y="260746"/>
                </a:lnTo>
                <a:lnTo>
                  <a:pt x="650489" y="257155"/>
                </a:lnTo>
                <a:lnTo>
                  <a:pt x="638632" y="254007"/>
                </a:lnTo>
                <a:lnTo>
                  <a:pt x="631901" y="252306"/>
                </a:lnTo>
                <a:close/>
              </a:path>
              <a:path w="991235" h="735964">
                <a:moveTo>
                  <a:pt x="697890" y="251823"/>
                </a:moveTo>
                <a:lnTo>
                  <a:pt x="686714" y="258110"/>
                </a:lnTo>
                <a:lnTo>
                  <a:pt x="684352" y="263901"/>
                </a:lnTo>
                <a:lnTo>
                  <a:pt x="685634" y="269273"/>
                </a:lnTo>
                <a:lnTo>
                  <a:pt x="713837" y="269273"/>
                </a:lnTo>
                <a:lnTo>
                  <a:pt x="709066" y="260129"/>
                </a:lnTo>
                <a:lnTo>
                  <a:pt x="705650" y="254007"/>
                </a:lnTo>
                <a:lnTo>
                  <a:pt x="697890" y="251823"/>
                </a:lnTo>
                <a:close/>
              </a:path>
              <a:path w="991235" h="735964">
                <a:moveTo>
                  <a:pt x="413816" y="277172"/>
                </a:moveTo>
                <a:lnTo>
                  <a:pt x="368430" y="301750"/>
                </a:lnTo>
                <a:lnTo>
                  <a:pt x="335699" y="329560"/>
                </a:lnTo>
                <a:lnTo>
                  <a:pt x="335775" y="337599"/>
                </a:lnTo>
                <a:lnTo>
                  <a:pt x="343255" y="344939"/>
                </a:lnTo>
                <a:lnTo>
                  <a:pt x="346468" y="346146"/>
                </a:lnTo>
                <a:lnTo>
                  <a:pt x="352971" y="346146"/>
                </a:lnTo>
                <a:lnTo>
                  <a:pt x="356260" y="344889"/>
                </a:lnTo>
                <a:lnTo>
                  <a:pt x="362508" y="338513"/>
                </a:lnTo>
                <a:lnTo>
                  <a:pt x="366369" y="334779"/>
                </a:lnTo>
                <a:lnTo>
                  <a:pt x="418414" y="303106"/>
                </a:lnTo>
                <a:lnTo>
                  <a:pt x="424738" y="300083"/>
                </a:lnTo>
                <a:lnTo>
                  <a:pt x="427431" y="292514"/>
                </a:lnTo>
                <a:lnTo>
                  <a:pt x="421411" y="279839"/>
                </a:lnTo>
                <a:lnTo>
                  <a:pt x="413816" y="277172"/>
                </a:lnTo>
                <a:close/>
              </a:path>
              <a:path w="991235" h="735964">
                <a:moveTo>
                  <a:pt x="567182" y="244533"/>
                </a:moveTo>
                <a:lnTo>
                  <a:pt x="560158" y="244533"/>
                </a:lnTo>
                <a:lnTo>
                  <a:pt x="540601" y="245152"/>
                </a:lnTo>
                <a:lnTo>
                  <a:pt x="501333" y="249855"/>
                </a:lnTo>
                <a:lnTo>
                  <a:pt x="470712" y="262389"/>
                </a:lnTo>
                <a:lnTo>
                  <a:pt x="473722" y="275051"/>
                </a:lnTo>
                <a:lnTo>
                  <a:pt x="478929" y="278976"/>
                </a:lnTo>
                <a:lnTo>
                  <a:pt x="485647" y="278976"/>
                </a:lnTo>
                <a:lnTo>
                  <a:pt x="486638" y="278861"/>
                </a:lnTo>
                <a:lnTo>
                  <a:pt x="487629" y="278633"/>
                </a:lnTo>
                <a:lnTo>
                  <a:pt x="505763" y="274864"/>
                </a:lnTo>
                <a:lnTo>
                  <a:pt x="523948" y="272154"/>
                </a:lnTo>
                <a:lnTo>
                  <a:pt x="542118" y="270509"/>
                </a:lnTo>
                <a:lnTo>
                  <a:pt x="560209" y="269933"/>
                </a:lnTo>
                <a:lnTo>
                  <a:pt x="567220" y="269921"/>
                </a:lnTo>
                <a:lnTo>
                  <a:pt x="572896" y="264231"/>
                </a:lnTo>
                <a:lnTo>
                  <a:pt x="572871" y="250210"/>
                </a:lnTo>
                <a:lnTo>
                  <a:pt x="567182" y="244533"/>
                </a:lnTo>
                <a:close/>
              </a:path>
              <a:path w="991235" h="735964">
                <a:moveTo>
                  <a:pt x="598843" y="139771"/>
                </a:moveTo>
                <a:lnTo>
                  <a:pt x="590892" y="140952"/>
                </a:lnTo>
                <a:lnTo>
                  <a:pt x="586701" y="146553"/>
                </a:lnTo>
                <a:lnTo>
                  <a:pt x="582523" y="152192"/>
                </a:lnTo>
                <a:lnTo>
                  <a:pt x="583704" y="160154"/>
                </a:lnTo>
                <a:lnTo>
                  <a:pt x="589330" y="164333"/>
                </a:lnTo>
                <a:lnTo>
                  <a:pt x="604262" y="175955"/>
                </a:lnTo>
                <a:lnTo>
                  <a:pt x="618394" y="188048"/>
                </a:lnTo>
                <a:lnTo>
                  <a:pt x="631678" y="200568"/>
                </a:lnTo>
                <a:lnTo>
                  <a:pt x="644067" y="213469"/>
                </a:lnTo>
                <a:lnTo>
                  <a:pt x="646569" y="216225"/>
                </a:lnTo>
                <a:lnTo>
                  <a:pt x="649998" y="217609"/>
                </a:lnTo>
                <a:lnTo>
                  <a:pt x="656501" y="217609"/>
                </a:lnTo>
                <a:lnTo>
                  <a:pt x="659561" y="216517"/>
                </a:lnTo>
                <a:lnTo>
                  <a:pt x="667181" y="209570"/>
                </a:lnTo>
                <a:lnTo>
                  <a:pt x="667550" y="201544"/>
                </a:lnTo>
                <a:lnTo>
                  <a:pt x="662825" y="196349"/>
                </a:lnTo>
                <a:lnTo>
                  <a:pt x="649594" y="182572"/>
                </a:lnTo>
                <a:lnTo>
                  <a:pt x="635425" y="169214"/>
                </a:lnTo>
                <a:lnTo>
                  <a:pt x="620370" y="156321"/>
                </a:lnTo>
                <a:lnTo>
                  <a:pt x="604481" y="143937"/>
                </a:lnTo>
                <a:lnTo>
                  <a:pt x="598843" y="139771"/>
                </a:lnTo>
                <a:close/>
              </a:path>
              <a:path w="991235" h="735964">
                <a:moveTo>
                  <a:pt x="461098" y="67813"/>
                </a:moveTo>
                <a:lnTo>
                  <a:pt x="453720" y="71039"/>
                </a:lnTo>
                <a:lnTo>
                  <a:pt x="448640" y="84120"/>
                </a:lnTo>
                <a:lnTo>
                  <a:pt x="451878" y="91486"/>
                </a:lnTo>
                <a:lnTo>
                  <a:pt x="458431" y="94026"/>
                </a:lnTo>
                <a:lnTo>
                  <a:pt x="476293" y="101236"/>
                </a:lnTo>
                <a:lnTo>
                  <a:pt x="493622" y="108808"/>
                </a:lnTo>
                <a:lnTo>
                  <a:pt x="510358" y="116714"/>
                </a:lnTo>
                <a:lnTo>
                  <a:pt x="526440" y="124925"/>
                </a:lnTo>
                <a:lnTo>
                  <a:pt x="528345" y="125928"/>
                </a:lnTo>
                <a:lnTo>
                  <a:pt x="530377" y="126411"/>
                </a:lnTo>
                <a:lnTo>
                  <a:pt x="536943" y="126411"/>
                </a:lnTo>
                <a:lnTo>
                  <a:pt x="541337" y="123947"/>
                </a:lnTo>
                <a:lnTo>
                  <a:pt x="546900" y="113457"/>
                </a:lnTo>
                <a:lnTo>
                  <a:pt x="544550" y="105773"/>
                </a:lnTo>
                <a:lnTo>
                  <a:pt x="504183" y="85710"/>
                </a:lnTo>
                <a:lnTo>
                  <a:pt x="467613" y="70327"/>
                </a:lnTo>
                <a:lnTo>
                  <a:pt x="461098" y="67813"/>
                </a:lnTo>
                <a:close/>
              </a:path>
              <a:path w="991235" h="735964">
                <a:moveTo>
                  <a:pt x="312292" y="26068"/>
                </a:moveTo>
                <a:lnTo>
                  <a:pt x="305625" y="30437"/>
                </a:lnTo>
                <a:lnTo>
                  <a:pt x="302767" y="44165"/>
                </a:lnTo>
                <a:lnTo>
                  <a:pt x="307187" y="50884"/>
                </a:lnTo>
                <a:lnTo>
                  <a:pt x="332826" y="56372"/>
                </a:lnTo>
                <a:lnTo>
                  <a:pt x="351312" y="60712"/>
                </a:lnTo>
                <a:lnTo>
                  <a:pt x="369452" y="65326"/>
                </a:lnTo>
                <a:lnTo>
                  <a:pt x="388353" y="70518"/>
                </a:lnTo>
                <a:lnTo>
                  <a:pt x="389521" y="70683"/>
                </a:lnTo>
                <a:lnTo>
                  <a:pt x="396201" y="70683"/>
                </a:lnTo>
                <a:lnTo>
                  <a:pt x="401294" y="67051"/>
                </a:lnTo>
                <a:lnTo>
                  <a:pt x="404812" y="54719"/>
                </a:lnTo>
                <a:lnTo>
                  <a:pt x="400900" y="47683"/>
                </a:lnTo>
                <a:lnTo>
                  <a:pt x="375973" y="40773"/>
                </a:lnTo>
                <a:lnTo>
                  <a:pt x="357374" y="36041"/>
                </a:lnTo>
                <a:lnTo>
                  <a:pt x="338428" y="31589"/>
                </a:lnTo>
                <a:lnTo>
                  <a:pt x="319201" y="27439"/>
                </a:lnTo>
                <a:lnTo>
                  <a:pt x="312292" y="26068"/>
                </a:lnTo>
                <a:close/>
              </a:path>
              <a:path w="991235" h="735964">
                <a:moveTo>
                  <a:pt x="159689" y="4808"/>
                </a:moveTo>
                <a:lnTo>
                  <a:pt x="153555" y="10040"/>
                </a:lnTo>
                <a:lnTo>
                  <a:pt x="152336" y="24023"/>
                </a:lnTo>
                <a:lnTo>
                  <a:pt x="157518" y="30170"/>
                </a:lnTo>
                <a:lnTo>
                  <a:pt x="183556" y="32571"/>
                </a:lnTo>
                <a:lnTo>
                  <a:pt x="202476" y="34607"/>
                </a:lnTo>
                <a:lnTo>
                  <a:pt x="221195" y="36879"/>
                </a:lnTo>
                <a:lnTo>
                  <a:pt x="240258" y="39466"/>
                </a:lnTo>
                <a:lnTo>
                  <a:pt x="240868" y="39504"/>
                </a:lnTo>
                <a:lnTo>
                  <a:pt x="247675" y="39504"/>
                </a:lnTo>
                <a:lnTo>
                  <a:pt x="253110" y="34932"/>
                </a:lnTo>
                <a:lnTo>
                  <a:pt x="255003" y="21648"/>
                </a:lnTo>
                <a:lnTo>
                  <a:pt x="250177" y="15222"/>
                </a:lnTo>
                <a:lnTo>
                  <a:pt x="224444" y="11682"/>
                </a:lnTo>
                <a:lnTo>
                  <a:pt x="205376" y="9371"/>
                </a:lnTo>
                <a:lnTo>
                  <a:pt x="186105" y="7302"/>
                </a:lnTo>
                <a:lnTo>
                  <a:pt x="159689" y="4808"/>
                </a:lnTo>
                <a:close/>
              </a:path>
              <a:path w="991235" h="735964">
                <a:moveTo>
                  <a:pt x="33247" y="0"/>
                </a:moveTo>
                <a:lnTo>
                  <a:pt x="17824" y="272"/>
                </a:lnTo>
                <a:lnTo>
                  <a:pt x="12433" y="452"/>
                </a:lnTo>
                <a:lnTo>
                  <a:pt x="5435" y="757"/>
                </a:lnTo>
                <a:lnTo>
                  <a:pt x="0" y="6688"/>
                </a:lnTo>
                <a:lnTo>
                  <a:pt x="622" y="20708"/>
                </a:lnTo>
                <a:lnTo>
                  <a:pt x="6489" y="26322"/>
                </a:lnTo>
                <a:lnTo>
                  <a:pt x="13550" y="25827"/>
                </a:lnTo>
                <a:lnTo>
                  <a:pt x="18957" y="25646"/>
                </a:lnTo>
                <a:lnTo>
                  <a:pt x="34056" y="25393"/>
                </a:lnTo>
                <a:lnTo>
                  <a:pt x="96986" y="25393"/>
                </a:lnTo>
                <a:lnTo>
                  <a:pt x="101790" y="20785"/>
                </a:lnTo>
                <a:lnTo>
                  <a:pt x="102285" y="6904"/>
                </a:lnTo>
                <a:lnTo>
                  <a:pt x="96786" y="1023"/>
                </a:lnTo>
                <a:lnTo>
                  <a:pt x="57601" y="39"/>
                </a:lnTo>
                <a:lnTo>
                  <a:pt x="33247" y="0"/>
                </a:lnTo>
                <a:close/>
              </a:path>
              <a:path w="991235" h="735964">
                <a:moveTo>
                  <a:pt x="96986" y="25393"/>
                </a:moveTo>
                <a:lnTo>
                  <a:pt x="34056" y="25393"/>
                </a:lnTo>
                <a:lnTo>
                  <a:pt x="57740" y="25443"/>
                </a:lnTo>
                <a:lnTo>
                  <a:pt x="89344" y="26182"/>
                </a:lnTo>
                <a:lnTo>
                  <a:pt x="96164" y="26182"/>
                </a:lnTo>
                <a:lnTo>
                  <a:pt x="96986" y="25393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303228" y="1338413"/>
            <a:ext cx="567055" cy="430530"/>
          </a:xfrm>
          <a:custGeom>
            <a:avLst/>
            <a:gdLst/>
            <a:ahLst/>
            <a:cxnLst/>
            <a:rect l="l" t="t" r="r" b="b"/>
            <a:pathLst>
              <a:path w="567054" h="430530">
                <a:moveTo>
                  <a:pt x="560232" y="249262"/>
                </a:moveTo>
                <a:lnTo>
                  <a:pt x="534822" y="249262"/>
                </a:lnTo>
                <a:lnTo>
                  <a:pt x="541350" y="424954"/>
                </a:lnTo>
                <a:lnTo>
                  <a:pt x="546989" y="430326"/>
                </a:lnTo>
                <a:lnTo>
                  <a:pt x="554266" y="430326"/>
                </a:lnTo>
                <a:lnTo>
                  <a:pt x="561276" y="430060"/>
                </a:lnTo>
                <a:lnTo>
                  <a:pt x="566737" y="424167"/>
                </a:lnTo>
                <a:lnTo>
                  <a:pt x="560232" y="249262"/>
                </a:lnTo>
                <a:close/>
              </a:path>
              <a:path w="567054" h="430530">
                <a:moveTo>
                  <a:pt x="389453" y="139700"/>
                </a:moveTo>
                <a:lnTo>
                  <a:pt x="364058" y="139700"/>
                </a:lnTo>
                <a:lnTo>
                  <a:pt x="363651" y="323405"/>
                </a:lnTo>
                <a:lnTo>
                  <a:pt x="365988" y="327545"/>
                </a:lnTo>
                <a:lnTo>
                  <a:pt x="373646" y="332155"/>
                </a:lnTo>
                <a:lnTo>
                  <a:pt x="378383" y="332282"/>
                </a:lnTo>
                <a:lnTo>
                  <a:pt x="443309" y="297827"/>
                </a:lnTo>
                <a:lnTo>
                  <a:pt x="389115" y="297827"/>
                </a:lnTo>
                <a:lnTo>
                  <a:pt x="389453" y="139700"/>
                </a:lnTo>
                <a:close/>
              </a:path>
              <a:path w="567054" h="430530">
                <a:moveTo>
                  <a:pt x="544652" y="215277"/>
                </a:moveTo>
                <a:lnTo>
                  <a:pt x="389115" y="297827"/>
                </a:lnTo>
                <a:lnTo>
                  <a:pt x="443309" y="297827"/>
                </a:lnTo>
                <a:lnTo>
                  <a:pt x="534822" y="249262"/>
                </a:lnTo>
                <a:lnTo>
                  <a:pt x="560232" y="249262"/>
                </a:lnTo>
                <a:lnTo>
                  <a:pt x="559282" y="223710"/>
                </a:lnTo>
                <a:lnTo>
                  <a:pt x="556882" y="219735"/>
                </a:lnTo>
                <a:lnTo>
                  <a:pt x="549300" y="215353"/>
                </a:lnTo>
                <a:lnTo>
                  <a:pt x="544652" y="215277"/>
                </a:lnTo>
                <a:close/>
              </a:path>
              <a:path w="567054" h="430530">
                <a:moveTo>
                  <a:pt x="190886" y="34201"/>
                </a:moveTo>
                <a:lnTo>
                  <a:pt x="165430" y="34201"/>
                </a:lnTo>
                <a:lnTo>
                  <a:pt x="178371" y="224307"/>
                </a:lnTo>
                <a:lnTo>
                  <a:pt x="180848" y="228168"/>
                </a:lnTo>
                <a:lnTo>
                  <a:pt x="188417" y="232333"/>
                </a:lnTo>
                <a:lnTo>
                  <a:pt x="193014" y="232359"/>
                </a:lnTo>
                <a:lnTo>
                  <a:pt x="255421" y="198551"/>
                </a:lnTo>
                <a:lnTo>
                  <a:pt x="202082" y="198551"/>
                </a:lnTo>
                <a:lnTo>
                  <a:pt x="190886" y="34201"/>
                </a:lnTo>
                <a:close/>
              </a:path>
              <a:path w="567054" h="430530">
                <a:moveTo>
                  <a:pt x="374700" y="105067"/>
                </a:moveTo>
                <a:lnTo>
                  <a:pt x="202082" y="198551"/>
                </a:lnTo>
                <a:lnTo>
                  <a:pt x="255421" y="198551"/>
                </a:lnTo>
                <a:lnTo>
                  <a:pt x="364058" y="139700"/>
                </a:lnTo>
                <a:lnTo>
                  <a:pt x="389453" y="139700"/>
                </a:lnTo>
                <a:lnTo>
                  <a:pt x="389509" y="113906"/>
                </a:lnTo>
                <a:lnTo>
                  <a:pt x="387159" y="109753"/>
                </a:lnTo>
                <a:lnTo>
                  <a:pt x="379476" y="105156"/>
                </a:lnTo>
                <a:lnTo>
                  <a:pt x="374700" y="105067"/>
                </a:lnTo>
                <a:close/>
              </a:path>
              <a:path w="567054" h="430530">
                <a:moveTo>
                  <a:pt x="178904" y="0"/>
                </a:moveTo>
                <a:lnTo>
                  <a:pt x="174294" y="25"/>
                </a:lnTo>
                <a:lnTo>
                  <a:pt x="2146" y="97231"/>
                </a:lnTo>
                <a:lnTo>
                  <a:pt x="0" y="104978"/>
                </a:lnTo>
                <a:lnTo>
                  <a:pt x="6896" y="117195"/>
                </a:lnTo>
                <a:lnTo>
                  <a:pt x="14605" y="119367"/>
                </a:lnTo>
                <a:lnTo>
                  <a:pt x="165430" y="34201"/>
                </a:lnTo>
                <a:lnTo>
                  <a:pt x="190886" y="34201"/>
                </a:lnTo>
                <a:lnTo>
                  <a:pt x="189103" y="8026"/>
                </a:lnTo>
                <a:lnTo>
                  <a:pt x="186588" y="4127"/>
                </a:lnTo>
                <a:lnTo>
                  <a:pt x="178904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029080" y="985780"/>
            <a:ext cx="439420" cy="433070"/>
          </a:xfrm>
          <a:custGeom>
            <a:avLst/>
            <a:gdLst/>
            <a:ahLst/>
            <a:cxnLst/>
            <a:rect l="l" t="t" r="r" b="b"/>
            <a:pathLst>
              <a:path w="439419" h="433069">
                <a:moveTo>
                  <a:pt x="111569" y="0"/>
                </a:moveTo>
                <a:lnTo>
                  <a:pt x="113643" y="34188"/>
                </a:lnTo>
                <a:lnTo>
                  <a:pt x="115458" y="64739"/>
                </a:lnTo>
                <a:lnTo>
                  <a:pt x="117513" y="96060"/>
                </a:lnTo>
                <a:lnTo>
                  <a:pt x="119976" y="127050"/>
                </a:lnTo>
                <a:lnTo>
                  <a:pt x="120235" y="140309"/>
                </a:lnTo>
                <a:lnTo>
                  <a:pt x="117814" y="151901"/>
                </a:lnTo>
                <a:lnTo>
                  <a:pt x="111693" y="161812"/>
                </a:lnTo>
                <a:lnTo>
                  <a:pt x="100850" y="170027"/>
                </a:lnTo>
                <a:lnTo>
                  <a:pt x="93539" y="174654"/>
                </a:lnTo>
                <a:lnTo>
                  <a:pt x="86620" y="180014"/>
                </a:lnTo>
                <a:lnTo>
                  <a:pt x="79873" y="185695"/>
                </a:lnTo>
                <a:lnTo>
                  <a:pt x="73075" y="191287"/>
                </a:lnTo>
                <a:lnTo>
                  <a:pt x="0" y="248704"/>
                </a:lnTo>
                <a:lnTo>
                  <a:pt x="7302" y="251040"/>
                </a:lnTo>
                <a:lnTo>
                  <a:pt x="11925" y="252755"/>
                </a:lnTo>
                <a:lnTo>
                  <a:pt x="104959" y="277049"/>
                </a:lnTo>
                <a:lnTo>
                  <a:pt x="134505" y="284226"/>
                </a:lnTo>
                <a:lnTo>
                  <a:pt x="141730" y="286716"/>
                </a:lnTo>
                <a:lnTo>
                  <a:pt x="147080" y="290409"/>
                </a:lnTo>
                <a:lnTo>
                  <a:pt x="151013" y="295489"/>
                </a:lnTo>
                <a:lnTo>
                  <a:pt x="153987" y="302145"/>
                </a:lnTo>
                <a:lnTo>
                  <a:pt x="165448" y="334303"/>
                </a:lnTo>
                <a:lnTo>
                  <a:pt x="177161" y="366644"/>
                </a:lnTo>
                <a:lnTo>
                  <a:pt x="201345" y="432943"/>
                </a:lnTo>
                <a:lnTo>
                  <a:pt x="205701" y="426466"/>
                </a:lnTo>
                <a:lnTo>
                  <a:pt x="208813" y="422046"/>
                </a:lnTo>
                <a:lnTo>
                  <a:pt x="244582" y="366214"/>
                </a:lnTo>
                <a:lnTo>
                  <a:pt x="260906" y="340516"/>
                </a:lnTo>
                <a:lnTo>
                  <a:pt x="277025" y="314693"/>
                </a:lnTo>
                <a:lnTo>
                  <a:pt x="282498" y="305803"/>
                </a:lnTo>
                <a:lnTo>
                  <a:pt x="288569" y="302818"/>
                </a:lnTo>
                <a:lnTo>
                  <a:pt x="438861" y="297319"/>
                </a:lnTo>
                <a:lnTo>
                  <a:pt x="421388" y="275532"/>
                </a:lnTo>
                <a:lnTo>
                  <a:pt x="404666" y="254398"/>
                </a:lnTo>
                <a:lnTo>
                  <a:pt x="387944" y="234195"/>
                </a:lnTo>
                <a:lnTo>
                  <a:pt x="370471" y="215201"/>
                </a:lnTo>
                <a:lnTo>
                  <a:pt x="355456" y="196628"/>
                </a:lnTo>
                <a:lnTo>
                  <a:pt x="347397" y="177457"/>
                </a:lnTo>
                <a:lnTo>
                  <a:pt x="346541" y="156676"/>
                </a:lnTo>
                <a:lnTo>
                  <a:pt x="353136" y="133273"/>
                </a:lnTo>
                <a:lnTo>
                  <a:pt x="361966" y="108879"/>
                </a:lnTo>
                <a:lnTo>
                  <a:pt x="369347" y="83224"/>
                </a:lnTo>
                <a:lnTo>
                  <a:pt x="239847" y="83224"/>
                </a:lnTo>
                <a:lnTo>
                  <a:pt x="232270" y="81111"/>
                </a:lnTo>
                <a:lnTo>
                  <a:pt x="224574" y="76390"/>
                </a:lnTo>
                <a:lnTo>
                  <a:pt x="212608" y="67635"/>
                </a:lnTo>
                <a:lnTo>
                  <a:pt x="200345" y="59272"/>
                </a:lnTo>
                <a:lnTo>
                  <a:pt x="175564" y="42887"/>
                </a:lnTo>
                <a:lnTo>
                  <a:pt x="111569" y="0"/>
                </a:lnTo>
                <a:close/>
              </a:path>
              <a:path w="439419" h="433069">
                <a:moveTo>
                  <a:pt x="383019" y="31089"/>
                </a:moveTo>
                <a:lnTo>
                  <a:pt x="376389" y="33147"/>
                </a:lnTo>
                <a:lnTo>
                  <a:pt x="372122" y="34188"/>
                </a:lnTo>
                <a:lnTo>
                  <a:pt x="312090" y="57619"/>
                </a:lnTo>
                <a:lnTo>
                  <a:pt x="284198" y="68699"/>
                </a:lnTo>
                <a:lnTo>
                  <a:pt x="256425" y="80124"/>
                </a:lnTo>
                <a:lnTo>
                  <a:pt x="247750" y="82853"/>
                </a:lnTo>
                <a:lnTo>
                  <a:pt x="239847" y="83224"/>
                </a:lnTo>
                <a:lnTo>
                  <a:pt x="369347" y="83224"/>
                </a:lnTo>
                <a:lnTo>
                  <a:pt x="375948" y="57611"/>
                </a:lnTo>
                <a:lnTo>
                  <a:pt x="383019" y="31089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0" y="794888"/>
            <a:ext cx="477520" cy="208279"/>
          </a:xfrm>
          <a:custGeom>
            <a:avLst/>
            <a:gdLst/>
            <a:ahLst/>
            <a:cxnLst/>
            <a:rect l="l" t="t" r="r" b="b"/>
            <a:pathLst>
              <a:path w="477520" h="208280">
                <a:moveTo>
                  <a:pt x="310409" y="38177"/>
                </a:moveTo>
                <a:lnTo>
                  <a:pt x="119841" y="38177"/>
                </a:lnTo>
                <a:lnTo>
                  <a:pt x="167349" y="38642"/>
                </a:lnTo>
                <a:lnTo>
                  <a:pt x="213885" y="45202"/>
                </a:lnTo>
                <a:lnTo>
                  <a:pt x="258907" y="57628"/>
                </a:lnTo>
                <a:lnTo>
                  <a:pt x="301876" y="75692"/>
                </a:lnTo>
                <a:lnTo>
                  <a:pt x="342252" y="99168"/>
                </a:lnTo>
                <a:lnTo>
                  <a:pt x="379493" y="127828"/>
                </a:lnTo>
                <a:lnTo>
                  <a:pt x="413059" y="161443"/>
                </a:lnTo>
                <a:lnTo>
                  <a:pt x="442410" y="199786"/>
                </a:lnTo>
                <a:lnTo>
                  <a:pt x="447758" y="205128"/>
                </a:lnTo>
                <a:lnTo>
                  <a:pt x="454509" y="207901"/>
                </a:lnTo>
                <a:lnTo>
                  <a:pt x="461815" y="207941"/>
                </a:lnTo>
                <a:lnTo>
                  <a:pt x="468826" y="205082"/>
                </a:lnTo>
                <a:lnTo>
                  <a:pt x="474165" y="199728"/>
                </a:lnTo>
                <a:lnTo>
                  <a:pt x="476942" y="192974"/>
                </a:lnTo>
                <a:lnTo>
                  <a:pt x="476985" y="185671"/>
                </a:lnTo>
                <a:lnTo>
                  <a:pt x="474122" y="178666"/>
                </a:lnTo>
                <a:lnTo>
                  <a:pt x="445158" y="140310"/>
                </a:lnTo>
                <a:lnTo>
                  <a:pt x="412370" y="106165"/>
                </a:lnTo>
                <a:lnTo>
                  <a:pt x="376194" y="76415"/>
                </a:lnTo>
                <a:lnTo>
                  <a:pt x="337068" y="51244"/>
                </a:lnTo>
                <a:lnTo>
                  <a:pt x="310409" y="38177"/>
                </a:lnTo>
                <a:close/>
              </a:path>
              <a:path w="477520" h="208280">
                <a:moveTo>
                  <a:pt x="159789" y="0"/>
                </a:moveTo>
                <a:lnTo>
                  <a:pt x="112460" y="465"/>
                </a:lnTo>
                <a:lnTo>
                  <a:pt x="64801" y="6606"/>
                </a:lnTo>
                <a:lnTo>
                  <a:pt x="15671" y="19172"/>
                </a:lnTo>
                <a:lnTo>
                  <a:pt x="0" y="25358"/>
                </a:lnTo>
                <a:lnTo>
                  <a:pt x="0" y="66483"/>
                </a:lnTo>
                <a:lnTo>
                  <a:pt x="22632" y="57002"/>
                </a:lnTo>
                <a:lnTo>
                  <a:pt x="71901" y="44033"/>
                </a:lnTo>
                <a:lnTo>
                  <a:pt x="119841" y="38177"/>
                </a:lnTo>
                <a:lnTo>
                  <a:pt x="310409" y="38177"/>
                </a:lnTo>
                <a:lnTo>
                  <a:pt x="295427" y="30833"/>
                </a:lnTo>
                <a:lnTo>
                  <a:pt x="251709" y="15367"/>
                </a:lnTo>
                <a:lnTo>
                  <a:pt x="206351" y="5028"/>
                </a:lnTo>
                <a:lnTo>
                  <a:pt x="159789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0" y="976238"/>
            <a:ext cx="324485" cy="95250"/>
          </a:xfrm>
          <a:custGeom>
            <a:avLst/>
            <a:gdLst/>
            <a:ahLst/>
            <a:cxnLst/>
            <a:rect l="l" t="t" r="r" b="b"/>
            <a:pathLst>
              <a:path w="324485" h="95250">
                <a:moveTo>
                  <a:pt x="138244" y="0"/>
                </a:moveTo>
                <a:lnTo>
                  <a:pt x="91080" y="5882"/>
                </a:lnTo>
                <a:lnTo>
                  <a:pt x="45821" y="20376"/>
                </a:lnTo>
                <a:lnTo>
                  <a:pt x="4177" y="42791"/>
                </a:lnTo>
                <a:lnTo>
                  <a:pt x="0" y="46123"/>
                </a:lnTo>
                <a:lnTo>
                  <a:pt x="0" y="95218"/>
                </a:lnTo>
                <a:lnTo>
                  <a:pt x="8375" y="86845"/>
                </a:lnTo>
                <a:lnTo>
                  <a:pt x="51302" y="59729"/>
                </a:lnTo>
                <a:lnTo>
                  <a:pt x="99284" y="43093"/>
                </a:lnTo>
                <a:lnTo>
                  <a:pt x="149829" y="38021"/>
                </a:lnTo>
                <a:lnTo>
                  <a:pt x="282602" y="38021"/>
                </a:lnTo>
                <a:lnTo>
                  <a:pt x="275960" y="33601"/>
                </a:lnTo>
                <a:lnTo>
                  <a:pt x="231697" y="14105"/>
                </a:lnTo>
                <a:lnTo>
                  <a:pt x="185454" y="2823"/>
                </a:lnTo>
                <a:lnTo>
                  <a:pt x="138244" y="0"/>
                </a:lnTo>
                <a:close/>
              </a:path>
              <a:path w="324485" h="95250">
                <a:moveTo>
                  <a:pt x="282602" y="38021"/>
                </a:moveTo>
                <a:lnTo>
                  <a:pt x="149829" y="38021"/>
                </a:lnTo>
                <a:lnTo>
                  <a:pt x="200183" y="44569"/>
                </a:lnTo>
                <a:lnTo>
                  <a:pt x="248646" y="62324"/>
                </a:lnTo>
                <a:lnTo>
                  <a:pt x="293518" y="90870"/>
                </a:lnTo>
                <a:lnTo>
                  <a:pt x="300257" y="94325"/>
                </a:lnTo>
                <a:lnTo>
                  <a:pt x="307537" y="94904"/>
                </a:lnTo>
                <a:lnTo>
                  <a:pt x="314501" y="92705"/>
                </a:lnTo>
                <a:lnTo>
                  <a:pt x="320290" y="87822"/>
                </a:lnTo>
                <a:lnTo>
                  <a:pt x="323730" y="81089"/>
                </a:lnTo>
                <a:lnTo>
                  <a:pt x="324303" y="73810"/>
                </a:lnTo>
                <a:lnTo>
                  <a:pt x="322104" y="66847"/>
                </a:lnTo>
                <a:lnTo>
                  <a:pt x="317229" y="61064"/>
                </a:lnTo>
                <a:lnTo>
                  <a:pt x="282602" y="38021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003993" y="60540"/>
            <a:ext cx="439420" cy="433070"/>
          </a:xfrm>
          <a:custGeom>
            <a:avLst/>
            <a:gdLst/>
            <a:ahLst/>
            <a:cxnLst/>
            <a:rect l="l" t="t" r="r" b="b"/>
            <a:pathLst>
              <a:path w="439420" h="433070">
                <a:moveTo>
                  <a:pt x="111569" y="0"/>
                </a:moveTo>
                <a:lnTo>
                  <a:pt x="113643" y="34188"/>
                </a:lnTo>
                <a:lnTo>
                  <a:pt x="115458" y="64744"/>
                </a:lnTo>
                <a:lnTo>
                  <a:pt x="117513" y="96065"/>
                </a:lnTo>
                <a:lnTo>
                  <a:pt x="119976" y="127050"/>
                </a:lnTo>
                <a:lnTo>
                  <a:pt x="120235" y="140309"/>
                </a:lnTo>
                <a:lnTo>
                  <a:pt x="117814" y="151901"/>
                </a:lnTo>
                <a:lnTo>
                  <a:pt x="111693" y="161812"/>
                </a:lnTo>
                <a:lnTo>
                  <a:pt x="100850" y="170027"/>
                </a:lnTo>
                <a:lnTo>
                  <a:pt x="93539" y="174654"/>
                </a:lnTo>
                <a:lnTo>
                  <a:pt x="86620" y="180014"/>
                </a:lnTo>
                <a:lnTo>
                  <a:pt x="79873" y="185695"/>
                </a:lnTo>
                <a:lnTo>
                  <a:pt x="73075" y="191287"/>
                </a:lnTo>
                <a:lnTo>
                  <a:pt x="0" y="248704"/>
                </a:lnTo>
                <a:lnTo>
                  <a:pt x="7302" y="251040"/>
                </a:lnTo>
                <a:lnTo>
                  <a:pt x="11925" y="252755"/>
                </a:lnTo>
                <a:lnTo>
                  <a:pt x="104959" y="277049"/>
                </a:lnTo>
                <a:lnTo>
                  <a:pt x="134505" y="284226"/>
                </a:lnTo>
                <a:lnTo>
                  <a:pt x="141730" y="286716"/>
                </a:lnTo>
                <a:lnTo>
                  <a:pt x="147080" y="290409"/>
                </a:lnTo>
                <a:lnTo>
                  <a:pt x="151013" y="295489"/>
                </a:lnTo>
                <a:lnTo>
                  <a:pt x="153987" y="302145"/>
                </a:lnTo>
                <a:lnTo>
                  <a:pt x="165448" y="334303"/>
                </a:lnTo>
                <a:lnTo>
                  <a:pt x="177161" y="366644"/>
                </a:lnTo>
                <a:lnTo>
                  <a:pt x="201345" y="432943"/>
                </a:lnTo>
                <a:lnTo>
                  <a:pt x="205701" y="426466"/>
                </a:lnTo>
                <a:lnTo>
                  <a:pt x="208813" y="422046"/>
                </a:lnTo>
                <a:lnTo>
                  <a:pt x="244582" y="366218"/>
                </a:lnTo>
                <a:lnTo>
                  <a:pt x="260906" y="340518"/>
                </a:lnTo>
                <a:lnTo>
                  <a:pt x="277025" y="314693"/>
                </a:lnTo>
                <a:lnTo>
                  <a:pt x="282498" y="305803"/>
                </a:lnTo>
                <a:lnTo>
                  <a:pt x="288569" y="302818"/>
                </a:lnTo>
                <a:lnTo>
                  <a:pt x="438861" y="297319"/>
                </a:lnTo>
                <a:lnTo>
                  <a:pt x="421388" y="275532"/>
                </a:lnTo>
                <a:lnTo>
                  <a:pt x="404666" y="254398"/>
                </a:lnTo>
                <a:lnTo>
                  <a:pt x="387944" y="234195"/>
                </a:lnTo>
                <a:lnTo>
                  <a:pt x="370471" y="215201"/>
                </a:lnTo>
                <a:lnTo>
                  <a:pt x="355456" y="196633"/>
                </a:lnTo>
                <a:lnTo>
                  <a:pt x="347397" y="177461"/>
                </a:lnTo>
                <a:lnTo>
                  <a:pt x="346541" y="156678"/>
                </a:lnTo>
                <a:lnTo>
                  <a:pt x="353136" y="133273"/>
                </a:lnTo>
                <a:lnTo>
                  <a:pt x="361966" y="108879"/>
                </a:lnTo>
                <a:lnTo>
                  <a:pt x="369346" y="83229"/>
                </a:lnTo>
                <a:lnTo>
                  <a:pt x="239847" y="83229"/>
                </a:lnTo>
                <a:lnTo>
                  <a:pt x="232270" y="81113"/>
                </a:lnTo>
                <a:lnTo>
                  <a:pt x="224574" y="76390"/>
                </a:lnTo>
                <a:lnTo>
                  <a:pt x="212608" y="67635"/>
                </a:lnTo>
                <a:lnTo>
                  <a:pt x="200345" y="59272"/>
                </a:lnTo>
                <a:lnTo>
                  <a:pt x="175564" y="42887"/>
                </a:lnTo>
                <a:lnTo>
                  <a:pt x="111569" y="0"/>
                </a:lnTo>
                <a:close/>
              </a:path>
              <a:path w="439420" h="433070">
                <a:moveTo>
                  <a:pt x="383019" y="31089"/>
                </a:moveTo>
                <a:lnTo>
                  <a:pt x="376389" y="33147"/>
                </a:lnTo>
                <a:lnTo>
                  <a:pt x="372122" y="34188"/>
                </a:lnTo>
                <a:lnTo>
                  <a:pt x="312090" y="57619"/>
                </a:lnTo>
                <a:lnTo>
                  <a:pt x="284198" y="68699"/>
                </a:lnTo>
                <a:lnTo>
                  <a:pt x="256425" y="80124"/>
                </a:lnTo>
                <a:lnTo>
                  <a:pt x="247750" y="82859"/>
                </a:lnTo>
                <a:lnTo>
                  <a:pt x="239847" y="83229"/>
                </a:lnTo>
                <a:lnTo>
                  <a:pt x="369346" y="83229"/>
                </a:lnTo>
                <a:lnTo>
                  <a:pt x="375948" y="57611"/>
                </a:lnTo>
                <a:lnTo>
                  <a:pt x="383019" y="31089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717773" y="2138288"/>
            <a:ext cx="735330" cy="364490"/>
          </a:xfrm>
          <a:custGeom>
            <a:avLst/>
            <a:gdLst/>
            <a:ahLst/>
            <a:cxnLst/>
            <a:rect l="l" t="t" r="r" b="b"/>
            <a:pathLst>
              <a:path w="735329" h="364489">
                <a:moveTo>
                  <a:pt x="417536" y="0"/>
                </a:moveTo>
                <a:lnTo>
                  <a:pt x="370210" y="468"/>
                </a:lnTo>
                <a:lnTo>
                  <a:pt x="322554" y="6616"/>
                </a:lnTo>
                <a:lnTo>
                  <a:pt x="273421" y="19181"/>
                </a:lnTo>
                <a:lnTo>
                  <a:pt x="226977" y="37513"/>
                </a:lnTo>
                <a:lnTo>
                  <a:pt x="183620" y="61198"/>
                </a:lnTo>
                <a:lnTo>
                  <a:pt x="143749" y="89822"/>
                </a:lnTo>
                <a:lnTo>
                  <a:pt x="107761" y="122970"/>
                </a:lnTo>
                <a:lnTo>
                  <a:pt x="76054" y="160230"/>
                </a:lnTo>
                <a:lnTo>
                  <a:pt x="49026" y="201186"/>
                </a:lnTo>
                <a:lnTo>
                  <a:pt x="27076" y="245426"/>
                </a:lnTo>
                <a:lnTo>
                  <a:pt x="10601" y="292535"/>
                </a:lnTo>
                <a:lnTo>
                  <a:pt x="0" y="342099"/>
                </a:lnTo>
                <a:lnTo>
                  <a:pt x="387" y="349658"/>
                </a:lnTo>
                <a:lnTo>
                  <a:pt x="17932" y="363956"/>
                </a:lnTo>
                <a:lnTo>
                  <a:pt x="28130" y="363956"/>
                </a:lnTo>
                <a:lnTo>
                  <a:pt x="36271" y="357161"/>
                </a:lnTo>
                <a:lnTo>
                  <a:pt x="37668" y="347713"/>
                </a:lnTo>
                <a:lnTo>
                  <a:pt x="48671" y="297995"/>
                </a:lnTo>
                <a:lnTo>
                  <a:pt x="66186" y="251073"/>
                </a:lnTo>
                <a:lnTo>
                  <a:pt x="89720" y="207459"/>
                </a:lnTo>
                <a:lnTo>
                  <a:pt x="118779" y="167668"/>
                </a:lnTo>
                <a:lnTo>
                  <a:pt x="152869" y="132215"/>
                </a:lnTo>
                <a:lnTo>
                  <a:pt x="191495" y="101611"/>
                </a:lnTo>
                <a:lnTo>
                  <a:pt x="234164" y="76372"/>
                </a:lnTo>
                <a:lnTo>
                  <a:pt x="280381" y="57012"/>
                </a:lnTo>
                <a:lnTo>
                  <a:pt x="329653" y="44043"/>
                </a:lnTo>
                <a:lnTo>
                  <a:pt x="377580" y="38183"/>
                </a:lnTo>
                <a:lnTo>
                  <a:pt x="568164" y="38183"/>
                </a:lnTo>
                <a:lnTo>
                  <a:pt x="553170" y="30833"/>
                </a:lnTo>
                <a:lnTo>
                  <a:pt x="509453" y="15366"/>
                </a:lnTo>
                <a:lnTo>
                  <a:pt x="464096" y="5027"/>
                </a:lnTo>
                <a:lnTo>
                  <a:pt x="417536" y="0"/>
                </a:lnTo>
                <a:close/>
              </a:path>
              <a:path w="735329" h="364489">
                <a:moveTo>
                  <a:pt x="568164" y="38183"/>
                </a:moveTo>
                <a:lnTo>
                  <a:pt x="377580" y="38183"/>
                </a:lnTo>
                <a:lnTo>
                  <a:pt x="425082" y="38647"/>
                </a:lnTo>
                <a:lnTo>
                  <a:pt x="471615" y="45206"/>
                </a:lnTo>
                <a:lnTo>
                  <a:pt x="516640" y="57632"/>
                </a:lnTo>
                <a:lnTo>
                  <a:pt x="559615" y="75698"/>
                </a:lnTo>
                <a:lnTo>
                  <a:pt x="599997" y="99175"/>
                </a:lnTo>
                <a:lnTo>
                  <a:pt x="637246" y="127836"/>
                </a:lnTo>
                <a:lnTo>
                  <a:pt x="670819" y="161452"/>
                </a:lnTo>
                <a:lnTo>
                  <a:pt x="700176" y="199796"/>
                </a:lnTo>
                <a:lnTo>
                  <a:pt x="705528" y="205136"/>
                </a:lnTo>
                <a:lnTo>
                  <a:pt x="712287" y="207906"/>
                </a:lnTo>
                <a:lnTo>
                  <a:pt x="719591" y="207945"/>
                </a:lnTo>
                <a:lnTo>
                  <a:pt x="726579" y="205092"/>
                </a:lnTo>
                <a:lnTo>
                  <a:pt x="731925" y="199737"/>
                </a:lnTo>
                <a:lnTo>
                  <a:pt x="734704" y="192984"/>
                </a:lnTo>
                <a:lnTo>
                  <a:pt x="734745" y="185680"/>
                </a:lnTo>
                <a:lnTo>
                  <a:pt x="731875" y="178676"/>
                </a:lnTo>
                <a:lnTo>
                  <a:pt x="702908" y="140319"/>
                </a:lnTo>
                <a:lnTo>
                  <a:pt x="670117" y="106172"/>
                </a:lnTo>
                <a:lnTo>
                  <a:pt x="633864" y="76372"/>
                </a:lnTo>
                <a:lnTo>
                  <a:pt x="594811" y="51246"/>
                </a:lnTo>
                <a:lnTo>
                  <a:pt x="568164" y="38183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882645" y="2319643"/>
            <a:ext cx="417195" cy="179070"/>
          </a:xfrm>
          <a:custGeom>
            <a:avLst/>
            <a:gdLst/>
            <a:ahLst/>
            <a:cxnLst/>
            <a:rect l="l" t="t" r="r" b="b"/>
            <a:pathLst>
              <a:path w="417195" h="179069">
                <a:moveTo>
                  <a:pt x="231114" y="0"/>
                </a:moveTo>
                <a:lnTo>
                  <a:pt x="183962" y="5881"/>
                </a:lnTo>
                <a:lnTo>
                  <a:pt x="138707" y="20375"/>
                </a:lnTo>
                <a:lnTo>
                  <a:pt x="97064" y="42790"/>
                </a:lnTo>
                <a:lnTo>
                  <a:pt x="59849" y="72473"/>
                </a:lnTo>
                <a:lnTo>
                  <a:pt x="27883" y="108774"/>
                </a:lnTo>
                <a:lnTo>
                  <a:pt x="1983" y="151042"/>
                </a:lnTo>
                <a:lnTo>
                  <a:pt x="0" y="158339"/>
                </a:lnTo>
                <a:lnTo>
                  <a:pt x="934" y="165582"/>
                </a:lnTo>
                <a:lnTo>
                  <a:pt x="4514" y="171946"/>
                </a:lnTo>
                <a:lnTo>
                  <a:pt x="10467" y="176607"/>
                </a:lnTo>
                <a:lnTo>
                  <a:pt x="13210" y="177991"/>
                </a:lnTo>
                <a:lnTo>
                  <a:pt x="16118" y="178639"/>
                </a:lnTo>
                <a:lnTo>
                  <a:pt x="25974" y="178639"/>
                </a:lnTo>
                <a:lnTo>
                  <a:pt x="32692" y="174791"/>
                </a:lnTo>
                <a:lnTo>
                  <a:pt x="36045" y="168123"/>
                </a:lnTo>
                <a:lnTo>
                  <a:pt x="64755" y="123341"/>
                </a:lnTo>
                <a:lnTo>
                  <a:pt x="101262" y="86843"/>
                </a:lnTo>
                <a:lnTo>
                  <a:pt x="144194" y="59728"/>
                </a:lnTo>
                <a:lnTo>
                  <a:pt x="192178" y="43092"/>
                </a:lnTo>
                <a:lnTo>
                  <a:pt x="242698" y="38009"/>
                </a:lnTo>
                <a:lnTo>
                  <a:pt x="375467" y="38009"/>
                </a:lnTo>
                <a:lnTo>
                  <a:pt x="368835" y="33598"/>
                </a:lnTo>
                <a:lnTo>
                  <a:pt x="324566" y="14107"/>
                </a:lnTo>
                <a:lnTo>
                  <a:pt x="278321" y="2824"/>
                </a:lnTo>
                <a:lnTo>
                  <a:pt x="231114" y="0"/>
                </a:lnTo>
                <a:close/>
              </a:path>
              <a:path w="417195" h="179069">
                <a:moveTo>
                  <a:pt x="375467" y="38009"/>
                </a:moveTo>
                <a:lnTo>
                  <a:pt x="242698" y="38009"/>
                </a:lnTo>
                <a:lnTo>
                  <a:pt x="293047" y="44560"/>
                </a:lnTo>
                <a:lnTo>
                  <a:pt x="341517" y="62325"/>
                </a:lnTo>
                <a:lnTo>
                  <a:pt x="386400" y="90882"/>
                </a:lnTo>
                <a:lnTo>
                  <a:pt x="393143" y="94322"/>
                </a:lnTo>
                <a:lnTo>
                  <a:pt x="400422" y="94895"/>
                </a:lnTo>
                <a:lnTo>
                  <a:pt x="407379" y="92697"/>
                </a:lnTo>
                <a:lnTo>
                  <a:pt x="413158" y="87821"/>
                </a:lnTo>
                <a:lnTo>
                  <a:pt x="416604" y="81088"/>
                </a:lnTo>
                <a:lnTo>
                  <a:pt x="417178" y="73807"/>
                </a:lnTo>
                <a:lnTo>
                  <a:pt x="414980" y="66840"/>
                </a:lnTo>
                <a:lnTo>
                  <a:pt x="410110" y="61050"/>
                </a:lnTo>
                <a:lnTo>
                  <a:pt x="375467" y="38009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878760" y="3015250"/>
            <a:ext cx="693420" cy="1343025"/>
          </a:xfrm>
          <a:custGeom>
            <a:avLst/>
            <a:gdLst/>
            <a:ahLst/>
            <a:cxnLst/>
            <a:rect l="l" t="t" r="r" b="b"/>
            <a:pathLst>
              <a:path w="693420" h="1343025">
                <a:moveTo>
                  <a:pt x="579297" y="1289461"/>
                </a:moveTo>
                <a:lnTo>
                  <a:pt x="538181" y="1305421"/>
                </a:lnTo>
                <a:lnTo>
                  <a:pt x="495401" y="1320284"/>
                </a:lnTo>
                <a:lnTo>
                  <a:pt x="491807" y="1327472"/>
                </a:lnTo>
                <a:lnTo>
                  <a:pt x="495795" y="1339448"/>
                </a:lnTo>
                <a:lnTo>
                  <a:pt x="500748" y="1342813"/>
                </a:lnTo>
                <a:lnTo>
                  <a:pt x="507403" y="1342813"/>
                </a:lnTo>
                <a:lnTo>
                  <a:pt x="546957" y="1329256"/>
                </a:lnTo>
                <a:lnTo>
                  <a:pt x="588810" y="1313019"/>
                </a:lnTo>
                <a:lnTo>
                  <a:pt x="591947" y="1305615"/>
                </a:lnTo>
                <a:lnTo>
                  <a:pt x="586689" y="1292610"/>
                </a:lnTo>
                <a:lnTo>
                  <a:pt x="579297" y="1289461"/>
                </a:lnTo>
                <a:close/>
              </a:path>
              <a:path w="693420" h="1343025">
                <a:moveTo>
                  <a:pt x="693239" y="1233628"/>
                </a:moveTo>
                <a:lnTo>
                  <a:pt x="658480" y="1252776"/>
                </a:lnTo>
                <a:lnTo>
                  <a:pt x="635139" y="1264518"/>
                </a:lnTo>
                <a:lnTo>
                  <a:pt x="632548" y="1272138"/>
                </a:lnTo>
                <a:lnTo>
                  <a:pt x="637870" y="1282907"/>
                </a:lnTo>
                <a:lnTo>
                  <a:pt x="642366" y="1285498"/>
                </a:lnTo>
                <a:lnTo>
                  <a:pt x="648944" y="1285498"/>
                </a:lnTo>
                <a:lnTo>
                  <a:pt x="687403" y="1266110"/>
                </a:lnTo>
                <a:lnTo>
                  <a:pt x="693239" y="1262823"/>
                </a:lnTo>
                <a:lnTo>
                  <a:pt x="693239" y="1233628"/>
                </a:lnTo>
                <a:close/>
              </a:path>
              <a:path w="693420" h="1343025">
                <a:moveTo>
                  <a:pt x="417893" y="741799"/>
                </a:moveTo>
                <a:lnTo>
                  <a:pt x="411365" y="746434"/>
                </a:lnTo>
                <a:lnTo>
                  <a:pt x="408813" y="760214"/>
                </a:lnTo>
                <a:lnTo>
                  <a:pt x="413372" y="766830"/>
                </a:lnTo>
                <a:lnTo>
                  <a:pt x="459905" y="771771"/>
                </a:lnTo>
                <a:lnTo>
                  <a:pt x="470147" y="771523"/>
                </a:lnTo>
                <a:lnTo>
                  <a:pt x="512102" y="759833"/>
                </a:lnTo>
                <a:lnTo>
                  <a:pt x="509483" y="746366"/>
                </a:lnTo>
                <a:lnTo>
                  <a:pt x="460544" y="746366"/>
                </a:lnTo>
                <a:lnTo>
                  <a:pt x="442711" y="745584"/>
                </a:lnTo>
                <a:lnTo>
                  <a:pt x="424878" y="743132"/>
                </a:lnTo>
                <a:lnTo>
                  <a:pt x="417893" y="741799"/>
                </a:lnTo>
                <a:close/>
              </a:path>
              <a:path w="693420" h="1343025">
                <a:moveTo>
                  <a:pt x="502704" y="741545"/>
                </a:moveTo>
                <a:lnTo>
                  <a:pt x="495858" y="742903"/>
                </a:lnTo>
                <a:lnTo>
                  <a:pt x="478290" y="745473"/>
                </a:lnTo>
                <a:lnTo>
                  <a:pt x="460544" y="746366"/>
                </a:lnTo>
                <a:lnTo>
                  <a:pt x="509483" y="746366"/>
                </a:lnTo>
                <a:lnTo>
                  <a:pt x="509422" y="746053"/>
                </a:lnTo>
                <a:lnTo>
                  <a:pt x="502704" y="741545"/>
                </a:lnTo>
                <a:close/>
              </a:path>
              <a:path w="693420" h="1343025">
                <a:moveTo>
                  <a:pt x="291261" y="667021"/>
                </a:moveTo>
                <a:lnTo>
                  <a:pt x="280073" y="675492"/>
                </a:lnTo>
                <a:lnTo>
                  <a:pt x="278968" y="683455"/>
                </a:lnTo>
                <a:lnTo>
                  <a:pt x="283210" y="689043"/>
                </a:lnTo>
                <a:lnTo>
                  <a:pt x="310965" y="718316"/>
                </a:lnTo>
                <a:lnTo>
                  <a:pt x="345122" y="741341"/>
                </a:lnTo>
                <a:lnTo>
                  <a:pt x="349072" y="742827"/>
                </a:lnTo>
                <a:lnTo>
                  <a:pt x="355625" y="742827"/>
                </a:lnTo>
                <a:lnTo>
                  <a:pt x="360019" y="740376"/>
                </a:lnTo>
                <a:lnTo>
                  <a:pt x="365594" y="729886"/>
                </a:lnTo>
                <a:lnTo>
                  <a:pt x="363245" y="722202"/>
                </a:lnTo>
                <a:lnTo>
                  <a:pt x="357060" y="718913"/>
                </a:lnTo>
                <a:lnTo>
                  <a:pt x="341571" y="709631"/>
                </a:lnTo>
                <a:lnTo>
                  <a:pt x="327444" y="698976"/>
                </a:lnTo>
                <a:lnTo>
                  <a:pt x="314726" y="686990"/>
                </a:lnTo>
                <a:lnTo>
                  <a:pt x="303466" y="673714"/>
                </a:lnTo>
                <a:lnTo>
                  <a:pt x="299212" y="668126"/>
                </a:lnTo>
                <a:lnTo>
                  <a:pt x="291261" y="667021"/>
                </a:lnTo>
                <a:close/>
              </a:path>
              <a:path w="693420" h="1343025">
                <a:moveTo>
                  <a:pt x="626287" y="668558"/>
                </a:moveTo>
                <a:lnTo>
                  <a:pt x="592313" y="697776"/>
                </a:lnTo>
                <a:lnTo>
                  <a:pt x="556717" y="720856"/>
                </a:lnTo>
                <a:lnTo>
                  <a:pt x="554609" y="728629"/>
                </a:lnTo>
                <a:lnTo>
                  <a:pt x="560451" y="738789"/>
                </a:lnTo>
                <a:lnTo>
                  <a:pt x="564730" y="741075"/>
                </a:lnTo>
                <a:lnTo>
                  <a:pt x="571284" y="741075"/>
                </a:lnTo>
                <a:lnTo>
                  <a:pt x="607445" y="718181"/>
                </a:lnTo>
                <a:lnTo>
                  <a:pt x="638594" y="691862"/>
                </a:lnTo>
                <a:lnTo>
                  <a:pt x="643928" y="679010"/>
                </a:lnTo>
                <a:lnTo>
                  <a:pt x="634314" y="668799"/>
                </a:lnTo>
                <a:lnTo>
                  <a:pt x="626287" y="668558"/>
                </a:lnTo>
                <a:close/>
              </a:path>
              <a:path w="693420" h="1343025">
                <a:moveTo>
                  <a:pt x="693239" y="585414"/>
                </a:moveTo>
                <a:lnTo>
                  <a:pt x="685176" y="597721"/>
                </a:lnTo>
                <a:lnTo>
                  <a:pt x="670509" y="618075"/>
                </a:lnTo>
                <a:lnTo>
                  <a:pt x="666267" y="623663"/>
                </a:lnTo>
                <a:lnTo>
                  <a:pt x="667372" y="631626"/>
                </a:lnTo>
                <a:lnTo>
                  <a:pt x="675246" y="637608"/>
                </a:lnTo>
                <a:lnTo>
                  <a:pt x="677951" y="638446"/>
                </a:lnTo>
                <a:lnTo>
                  <a:pt x="684466" y="638446"/>
                </a:lnTo>
                <a:lnTo>
                  <a:pt x="688251" y="636706"/>
                </a:lnTo>
                <a:lnTo>
                  <a:pt x="690753" y="633429"/>
                </a:lnTo>
                <a:lnTo>
                  <a:pt x="693239" y="629988"/>
                </a:lnTo>
                <a:lnTo>
                  <a:pt x="693239" y="585414"/>
                </a:lnTo>
                <a:close/>
              </a:path>
              <a:path w="693420" h="1343025">
                <a:moveTo>
                  <a:pt x="249910" y="523892"/>
                </a:moveTo>
                <a:lnTo>
                  <a:pt x="243827" y="529150"/>
                </a:lnTo>
                <a:lnTo>
                  <a:pt x="242760" y="543374"/>
                </a:lnTo>
                <a:lnTo>
                  <a:pt x="242468" y="550575"/>
                </a:lnTo>
                <a:lnTo>
                  <a:pt x="242468" y="557725"/>
                </a:lnTo>
                <a:lnTo>
                  <a:pt x="246242" y="601821"/>
                </a:lnTo>
                <a:lnTo>
                  <a:pt x="255739" y="625492"/>
                </a:lnTo>
                <a:lnTo>
                  <a:pt x="262458" y="625492"/>
                </a:lnTo>
                <a:lnTo>
                  <a:pt x="263448" y="625378"/>
                </a:lnTo>
                <a:lnTo>
                  <a:pt x="271284" y="623485"/>
                </a:lnTo>
                <a:lnTo>
                  <a:pt x="275475" y="616627"/>
                </a:lnTo>
                <a:lnTo>
                  <a:pt x="273824" y="609807"/>
                </a:lnTo>
                <a:lnTo>
                  <a:pt x="271234" y="597328"/>
                </a:lnTo>
                <a:lnTo>
                  <a:pt x="269374" y="584455"/>
                </a:lnTo>
                <a:lnTo>
                  <a:pt x="268250" y="571235"/>
                </a:lnTo>
                <a:lnTo>
                  <a:pt x="267868" y="557725"/>
                </a:lnTo>
                <a:lnTo>
                  <a:pt x="267893" y="550575"/>
                </a:lnTo>
                <a:lnTo>
                  <a:pt x="268135" y="544631"/>
                </a:lnTo>
                <a:lnTo>
                  <a:pt x="269163" y="531055"/>
                </a:lnTo>
                <a:lnTo>
                  <a:pt x="263918" y="524959"/>
                </a:lnTo>
                <a:lnTo>
                  <a:pt x="249910" y="523892"/>
                </a:lnTo>
                <a:close/>
              </a:path>
              <a:path w="693420" h="1343025">
                <a:moveTo>
                  <a:pt x="303771" y="379175"/>
                </a:moveTo>
                <a:lnTo>
                  <a:pt x="273746" y="422019"/>
                </a:lnTo>
                <a:lnTo>
                  <a:pt x="259219" y="458639"/>
                </a:lnTo>
                <a:lnTo>
                  <a:pt x="256997" y="465294"/>
                </a:lnTo>
                <a:lnTo>
                  <a:pt x="260591" y="472495"/>
                </a:lnTo>
                <a:lnTo>
                  <a:pt x="268579" y="475149"/>
                </a:lnTo>
                <a:lnTo>
                  <a:pt x="269925" y="475353"/>
                </a:lnTo>
                <a:lnTo>
                  <a:pt x="276580" y="475353"/>
                </a:lnTo>
                <a:lnTo>
                  <a:pt x="281520" y="472000"/>
                </a:lnTo>
                <a:lnTo>
                  <a:pt x="283298" y="466678"/>
                </a:lnTo>
                <a:lnTo>
                  <a:pt x="289564" y="449517"/>
                </a:lnTo>
                <a:lnTo>
                  <a:pt x="296799" y="432682"/>
                </a:lnTo>
                <a:lnTo>
                  <a:pt x="304976" y="416231"/>
                </a:lnTo>
                <a:lnTo>
                  <a:pt x="314071" y="400219"/>
                </a:lnTo>
                <a:lnTo>
                  <a:pt x="317703" y="394225"/>
                </a:lnTo>
                <a:lnTo>
                  <a:pt x="315785" y="386414"/>
                </a:lnTo>
                <a:lnTo>
                  <a:pt x="303771" y="379175"/>
                </a:lnTo>
                <a:close/>
              </a:path>
              <a:path w="693420" h="1343025">
                <a:moveTo>
                  <a:pt x="631901" y="252379"/>
                </a:moveTo>
                <a:lnTo>
                  <a:pt x="624979" y="256532"/>
                </a:lnTo>
                <a:lnTo>
                  <a:pt x="621652" y="270146"/>
                </a:lnTo>
                <a:lnTo>
                  <a:pt x="625805" y="277029"/>
                </a:lnTo>
                <a:lnTo>
                  <a:pt x="632625" y="278706"/>
                </a:lnTo>
                <a:lnTo>
                  <a:pt x="649964" y="283512"/>
                </a:lnTo>
                <a:lnTo>
                  <a:pt x="667213" y="289382"/>
                </a:lnTo>
                <a:lnTo>
                  <a:pt x="684310" y="296292"/>
                </a:lnTo>
                <a:lnTo>
                  <a:pt x="693239" y="300485"/>
                </a:lnTo>
                <a:lnTo>
                  <a:pt x="693239" y="269295"/>
                </a:lnTo>
                <a:lnTo>
                  <a:pt x="685660" y="269295"/>
                </a:lnTo>
                <a:lnTo>
                  <a:pt x="674001" y="264810"/>
                </a:lnTo>
                <a:lnTo>
                  <a:pt x="662274" y="260769"/>
                </a:lnTo>
                <a:lnTo>
                  <a:pt x="650493" y="257177"/>
                </a:lnTo>
                <a:lnTo>
                  <a:pt x="638670" y="254042"/>
                </a:lnTo>
                <a:lnTo>
                  <a:pt x="631901" y="252379"/>
                </a:lnTo>
                <a:close/>
              </a:path>
              <a:path w="693420" h="1343025">
                <a:moveTo>
                  <a:pt x="693239" y="254460"/>
                </a:moveTo>
                <a:lnTo>
                  <a:pt x="686739" y="258119"/>
                </a:lnTo>
                <a:lnTo>
                  <a:pt x="684364" y="263910"/>
                </a:lnTo>
                <a:lnTo>
                  <a:pt x="685660" y="269295"/>
                </a:lnTo>
                <a:lnTo>
                  <a:pt x="693239" y="269295"/>
                </a:lnTo>
                <a:lnTo>
                  <a:pt x="693239" y="254460"/>
                </a:lnTo>
                <a:close/>
              </a:path>
              <a:path w="693420" h="1343025">
                <a:moveTo>
                  <a:pt x="413842" y="277156"/>
                </a:moveTo>
                <a:lnTo>
                  <a:pt x="368446" y="301769"/>
                </a:lnTo>
                <a:lnTo>
                  <a:pt x="335711" y="329569"/>
                </a:lnTo>
                <a:lnTo>
                  <a:pt x="335788" y="337621"/>
                </a:lnTo>
                <a:lnTo>
                  <a:pt x="343268" y="344949"/>
                </a:lnTo>
                <a:lnTo>
                  <a:pt x="346481" y="346155"/>
                </a:lnTo>
                <a:lnTo>
                  <a:pt x="352971" y="346155"/>
                </a:lnTo>
                <a:lnTo>
                  <a:pt x="356260" y="344898"/>
                </a:lnTo>
                <a:lnTo>
                  <a:pt x="362508" y="338535"/>
                </a:lnTo>
                <a:lnTo>
                  <a:pt x="366356" y="334802"/>
                </a:lnTo>
                <a:lnTo>
                  <a:pt x="418426" y="303115"/>
                </a:lnTo>
                <a:lnTo>
                  <a:pt x="424751" y="300105"/>
                </a:lnTo>
                <a:lnTo>
                  <a:pt x="427456" y="292523"/>
                </a:lnTo>
                <a:lnTo>
                  <a:pt x="421424" y="279861"/>
                </a:lnTo>
                <a:lnTo>
                  <a:pt x="413842" y="277156"/>
                </a:lnTo>
                <a:close/>
              </a:path>
              <a:path w="693420" h="1343025">
                <a:moveTo>
                  <a:pt x="567207" y="244568"/>
                </a:moveTo>
                <a:lnTo>
                  <a:pt x="560197" y="244568"/>
                </a:lnTo>
                <a:lnTo>
                  <a:pt x="540646" y="245179"/>
                </a:lnTo>
                <a:lnTo>
                  <a:pt x="501368" y="249872"/>
                </a:lnTo>
                <a:lnTo>
                  <a:pt x="470738" y="262412"/>
                </a:lnTo>
                <a:lnTo>
                  <a:pt x="473735" y="275074"/>
                </a:lnTo>
                <a:lnTo>
                  <a:pt x="478955" y="278998"/>
                </a:lnTo>
                <a:lnTo>
                  <a:pt x="485673" y="278998"/>
                </a:lnTo>
                <a:lnTo>
                  <a:pt x="486664" y="278884"/>
                </a:lnTo>
                <a:lnTo>
                  <a:pt x="487654" y="278655"/>
                </a:lnTo>
                <a:lnTo>
                  <a:pt x="505795" y="274885"/>
                </a:lnTo>
                <a:lnTo>
                  <a:pt x="523981" y="272173"/>
                </a:lnTo>
                <a:lnTo>
                  <a:pt x="542145" y="270531"/>
                </a:lnTo>
                <a:lnTo>
                  <a:pt x="560222" y="269968"/>
                </a:lnTo>
                <a:lnTo>
                  <a:pt x="567232" y="269955"/>
                </a:lnTo>
                <a:lnTo>
                  <a:pt x="572922" y="264266"/>
                </a:lnTo>
                <a:lnTo>
                  <a:pt x="572897" y="250245"/>
                </a:lnTo>
                <a:lnTo>
                  <a:pt x="567207" y="244568"/>
                </a:lnTo>
                <a:close/>
              </a:path>
              <a:path w="693420" h="1343025">
                <a:moveTo>
                  <a:pt x="598855" y="139768"/>
                </a:moveTo>
                <a:lnTo>
                  <a:pt x="590918" y="140962"/>
                </a:lnTo>
                <a:lnTo>
                  <a:pt x="582536" y="152201"/>
                </a:lnTo>
                <a:lnTo>
                  <a:pt x="583704" y="160164"/>
                </a:lnTo>
                <a:lnTo>
                  <a:pt x="589343" y="164342"/>
                </a:lnTo>
                <a:lnTo>
                  <a:pt x="604280" y="175972"/>
                </a:lnTo>
                <a:lnTo>
                  <a:pt x="618410" y="188067"/>
                </a:lnTo>
                <a:lnTo>
                  <a:pt x="631688" y="200584"/>
                </a:lnTo>
                <a:lnTo>
                  <a:pt x="644067" y="213479"/>
                </a:lnTo>
                <a:lnTo>
                  <a:pt x="646569" y="216222"/>
                </a:lnTo>
                <a:lnTo>
                  <a:pt x="650011" y="217619"/>
                </a:lnTo>
                <a:lnTo>
                  <a:pt x="656526" y="217619"/>
                </a:lnTo>
                <a:lnTo>
                  <a:pt x="659587" y="216514"/>
                </a:lnTo>
                <a:lnTo>
                  <a:pt x="667207" y="209580"/>
                </a:lnTo>
                <a:lnTo>
                  <a:pt x="667575" y="201541"/>
                </a:lnTo>
                <a:lnTo>
                  <a:pt x="662851" y="196359"/>
                </a:lnTo>
                <a:lnTo>
                  <a:pt x="649619" y="182581"/>
                </a:lnTo>
                <a:lnTo>
                  <a:pt x="635449" y="169225"/>
                </a:lnTo>
                <a:lnTo>
                  <a:pt x="620390" y="156336"/>
                </a:lnTo>
                <a:lnTo>
                  <a:pt x="604494" y="143959"/>
                </a:lnTo>
                <a:lnTo>
                  <a:pt x="598855" y="139768"/>
                </a:lnTo>
                <a:close/>
              </a:path>
              <a:path w="693420" h="1343025">
                <a:moveTo>
                  <a:pt x="461073" y="67784"/>
                </a:moveTo>
                <a:lnTo>
                  <a:pt x="453720" y="71048"/>
                </a:lnTo>
                <a:lnTo>
                  <a:pt x="448652" y="84129"/>
                </a:lnTo>
                <a:lnTo>
                  <a:pt x="451878" y="91482"/>
                </a:lnTo>
                <a:lnTo>
                  <a:pt x="458419" y="94022"/>
                </a:lnTo>
                <a:lnTo>
                  <a:pt x="476296" y="101247"/>
                </a:lnTo>
                <a:lnTo>
                  <a:pt x="493636" y="108826"/>
                </a:lnTo>
                <a:lnTo>
                  <a:pt x="510375" y="116731"/>
                </a:lnTo>
                <a:lnTo>
                  <a:pt x="526453" y="124934"/>
                </a:lnTo>
                <a:lnTo>
                  <a:pt x="528345" y="125937"/>
                </a:lnTo>
                <a:lnTo>
                  <a:pt x="530377" y="126407"/>
                </a:lnTo>
                <a:lnTo>
                  <a:pt x="536943" y="126407"/>
                </a:lnTo>
                <a:lnTo>
                  <a:pt x="541337" y="123956"/>
                </a:lnTo>
                <a:lnTo>
                  <a:pt x="546912" y="113466"/>
                </a:lnTo>
                <a:lnTo>
                  <a:pt x="544550" y="105783"/>
                </a:lnTo>
                <a:lnTo>
                  <a:pt x="504204" y="85726"/>
                </a:lnTo>
                <a:lnTo>
                  <a:pt x="467626" y="70350"/>
                </a:lnTo>
                <a:lnTo>
                  <a:pt x="461073" y="67784"/>
                </a:lnTo>
                <a:close/>
              </a:path>
              <a:path w="693420" h="1343025">
                <a:moveTo>
                  <a:pt x="312356" y="26065"/>
                </a:moveTo>
                <a:lnTo>
                  <a:pt x="305612" y="30433"/>
                </a:lnTo>
                <a:lnTo>
                  <a:pt x="302780" y="44175"/>
                </a:lnTo>
                <a:lnTo>
                  <a:pt x="307200" y="50893"/>
                </a:lnTo>
                <a:lnTo>
                  <a:pt x="332889" y="56385"/>
                </a:lnTo>
                <a:lnTo>
                  <a:pt x="351391" y="60734"/>
                </a:lnTo>
                <a:lnTo>
                  <a:pt x="369515" y="65348"/>
                </a:lnTo>
                <a:lnTo>
                  <a:pt x="388353" y="70540"/>
                </a:lnTo>
                <a:lnTo>
                  <a:pt x="389521" y="70705"/>
                </a:lnTo>
                <a:lnTo>
                  <a:pt x="396214" y="70705"/>
                </a:lnTo>
                <a:lnTo>
                  <a:pt x="401294" y="67060"/>
                </a:lnTo>
                <a:lnTo>
                  <a:pt x="404812" y="54741"/>
                </a:lnTo>
                <a:lnTo>
                  <a:pt x="400913" y="47718"/>
                </a:lnTo>
                <a:lnTo>
                  <a:pt x="357451" y="36064"/>
                </a:lnTo>
                <a:lnTo>
                  <a:pt x="319201" y="27436"/>
                </a:lnTo>
                <a:lnTo>
                  <a:pt x="312356" y="26065"/>
                </a:lnTo>
                <a:close/>
              </a:path>
              <a:path w="693420" h="1343025">
                <a:moveTo>
                  <a:pt x="159880" y="4805"/>
                </a:moveTo>
                <a:lnTo>
                  <a:pt x="153568" y="10050"/>
                </a:lnTo>
                <a:lnTo>
                  <a:pt x="152349" y="24020"/>
                </a:lnTo>
                <a:lnTo>
                  <a:pt x="157530" y="30179"/>
                </a:lnTo>
                <a:lnTo>
                  <a:pt x="183529" y="32579"/>
                </a:lnTo>
                <a:lnTo>
                  <a:pt x="202444" y="34612"/>
                </a:lnTo>
                <a:lnTo>
                  <a:pt x="221178" y="36883"/>
                </a:lnTo>
                <a:lnTo>
                  <a:pt x="240271" y="39476"/>
                </a:lnTo>
                <a:lnTo>
                  <a:pt x="240880" y="39514"/>
                </a:lnTo>
                <a:lnTo>
                  <a:pt x="247700" y="39514"/>
                </a:lnTo>
                <a:lnTo>
                  <a:pt x="253136" y="34942"/>
                </a:lnTo>
                <a:lnTo>
                  <a:pt x="255028" y="21658"/>
                </a:lnTo>
                <a:lnTo>
                  <a:pt x="250202" y="15232"/>
                </a:lnTo>
                <a:lnTo>
                  <a:pt x="224432" y="11690"/>
                </a:lnTo>
                <a:lnTo>
                  <a:pt x="205347" y="9375"/>
                </a:lnTo>
                <a:lnTo>
                  <a:pt x="186084" y="7306"/>
                </a:lnTo>
                <a:lnTo>
                  <a:pt x="159880" y="4805"/>
                </a:lnTo>
                <a:close/>
              </a:path>
              <a:path w="693420" h="1343025">
                <a:moveTo>
                  <a:pt x="96980" y="25409"/>
                </a:moveTo>
                <a:lnTo>
                  <a:pt x="34075" y="25409"/>
                </a:lnTo>
                <a:lnTo>
                  <a:pt x="57749" y="25459"/>
                </a:lnTo>
                <a:lnTo>
                  <a:pt x="89344" y="26192"/>
                </a:lnTo>
                <a:lnTo>
                  <a:pt x="96164" y="26192"/>
                </a:lnTo>
                <a:lnTo>
                  <a:pt x="96980" y="25409"/>
                </a:lnTo>
                <a:close/>
              </a:path>
              <a:path w="693420" h="1343025">
                <a:moveTo>
                  <a:pt x="33262" y="0"/>
                </a:moveTo>
                <a:lnTo>
                  <a:pt x="17831" y="278"/>
                </a:lnTo>
                <a:lnTo>
                  <a:pt x="5435" y="766"/>
                </a:lnTo>
                <a:lnTo>
                  <a:pt x="0" y="6697"/>
                </a:lnTo>
                <a:lnTo>
                  <a:pt x="622" y="20705"/>
                </a:lnTo>
                <a:lnTo>
                  <a:pt x="6578" y="26014"/>
                </a:lnTo>
                <a:lnTo>
                  <a:pt x="18976" y="25661"/>
                </a:lnTo>
                <a:lnTo>
                  <a:pt x="34075" y="25409"/>
                </a:lnTo>
                <a:lnTo>
                  <a:pt x="96980" y="25409"/>
                </a:lnTo>
                <a:lnTo>
                  <a:pt x="101790" y="20794"/>
                </a:lnTo>
                <a:lnTo>
                  <a:pt x="102273" y="6926"/>
                </a:lnTo>
                <a:lnTo>
                  <a:pt x="96786" y="1046"/>
                </a:lnTo>
                <a:lnTo>
                  <a:pt x="89789" y="804"/>
                </a:lnTo>
                <a:lnTo>
                  <a:pt x="57621" y="38"/>
                </a:lnTo>
                <a:lnTo>
                  <a:pt x="33262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0" y="2778776"/>
            <a:ext cx="570865" cy="208279"/>
          </a:xfrm>
          <a:custGeom>
            <a:avLst/>
            <a:gdLst/>
            <a:ahLst/>
            <a:cxnLst/>
            <a:rect l="l" t="t" r="r" b="b"/>
            <a:pathLst>
              <a:path w="570865" h="208280">
                <a:moveTo>
                  <a:pt x="404227" y="38182"/>
                </a:moveTo>
                <a:lnTo>
                  <a:pt x="213628" y="38182"/>
                </a:lnTo>
                <a:lnTo>
                  <a:pt x="261131" y="38651"/>
                </a:lnTo>
                <a:lnTo>
                  <a:pt x="307665" y="45212"/>
                </a:lnTo>
                <a:lnTo>
                  <a:pt x="352689" y="57637"/>
                </a:lnTo>
                <a:lnTo>
                  <a:pt x="395661" y="75699"/>
                </a:lnTo>
                <a:lnTo>
                  <a:pt x="436040" y="99173"/>
                </a:lnTo>
                <a:lnTo>
                  <a:pt x="473285" y="127829"/>
                </a:lnTo>
                <a:lnTo>
                  <a:pt x="506855" y="161442"/>
                </a:lnTo>
                <a:lnTo>
                  <a:pt x="536207" y="199785"/>
                </a:lnTo>
                <a:lnTo>
                  <a:pt x="541564" y="205127"/>
                </a:lnTo>
                <a:lnTo>
                  <a:pt x="548320" y="207900"/>
                </a:lnTo>
                <a:lnTo>
                  <a:pt x="555624" y="207939"/>
                </a:lnTo>
                <a:lnTo>
                  <a:pt x="562623" y="205081"/>
                </a:lnTo>
                <a:lnTo>
                  <a:pt x="567968" y="199726"/>
                </a:lnTo>
                <a:lnTo>
                  <a:pt x="570744" y="192973"/>
                </a:lnTo>
                <a:lnTo>
                  <a:pt x="570783" y="185669"/>
                </a:lnTo>
                <a:lnTo>
                  <a:pt x="567919" y="178665"/>
                </a:lnTo>
                <a:lnTo>
                  <a:pt x="538957" y="140311"/>
                </a:lnTo>
                <a:lnTo>
                  <a:pt x="506172" y="106169"/>
                </a:lnTo>
                <a:lnTo>
                  <a:pt x="469910" y="76361"/>
                </a:lnTo>
                <a:lnTo>
                  <a:pt x="430879" y="51248"/>
                </a:lnTo>
                <a:lnTo>
                  <a:pt x="404227" y="38182"/>
                </a:lnTo>
                <a:close/>
              </a:path>
              <a:path w="570865" h="208280">
                <a:moveTo>
                  <a:pt x="253606" y="0"/>
                </a:moveTo>
                <a:lnTo>
                  <a:pt x="206270" y="464"/>
                </a:lnTo>
                <a:lnTo>
                  <a:pt x="158598" y="6605"/>
                </a:lnTo>
                <a:lnTo>
                  <a:pt x="109468" y="19170"/>
                </a:lnTo>
                <a:lnTo>
                  <a:pt x="63027" y="37502"/>
                </a:lnTo>
                <a:lnTo>
                  <a:pt x="19672" y="61187"/>
                </a:lnTo>
                <a:lnTo>
                  <a:pt x="0" y="75310"/>
                </a:lnTo>
                <a:lnTo>
                  <a:pt x="0" y="123428"/>
                </a:lnTo>
                <a:lnTo>
                  <a:pt x="27548" y="101600"/>
                </a:lnTo>
                <a:lnTo>
                  <a:pt x="70215" y="76361"/>
                </a:lnTo>
                <a:lnTo>
                  <a:pt x="116429" y="57001"/>
                </a:lnTo>
                <a:lnTo>
                  <a:pt x="165698" y="44032"/>
                </a:lnTo>
                <a:lnTo>
                  <a:pt x="213628" y="38182"/>
                </a:lnTo>
                <a:lnTo>
                  <a:pt x="404227" y="38182"/>
                </a:lnTo>
                <a:lnTo>
                  <a:pt x="389243" y="30837"/>
                </a:lnTo>
                <a:lnTo>
                  <a:pt x="345528" y="15369"/>
                </a:lnTo>
                <a:lnTo>
                  <a:pt x="300170" y="5029"/>
                </a:lnTo>
                <a:lnTo>
                  <a:pt x="253606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16" y="2960120"/>
            <a:ext cx="417195" cy="179070"/>
          </a:xfrm>
          <a:custGeom>
            <a:avLst/>
            <a:gdLst/>
            <a:ahLst/>
            <a:cxnLst/>
            <a:rect l="l" t="t" r="r" b="b"/>
            <a:pathLst>
              <a:path w="417195" h="179069">
                <a:moveTo>
                  <a:pt x="231125" y="0"/>
                </a:moveTo>
                <a:lnTo>
                  <a:pt x="183974" y="5887"/>
                </a:lnTo>
                <a:lnTo>
                  <a:pt x="138709" y="20381"/>
                </a:lnTo>
                <a:lnTo>
                  <a:pt x="97061" y="42796"/>
                </a:lnTo>
                <a:lnTo>
                  <a:pt x="59846" y="72479"/>
                </a:lnTo>
                <a:lnTo>
                  <a:pt x="27882" y="108780"/>
                </a:lnTo>
                <a:lnTo>
                  <a:pt x="1983" y="151048"/>
                </a:lnTo>
                <a:lnTo>
                  <a:pt x="0" y="158345"/>
                </a:lnTo>
                <a:lnTo>
                  <a:pt x="934" y="165588"/>
                </a:lnTo>
                <a:lnTo>
                  <a:pt x="4514" y="171952"/>
                </a:lnTo>
                <a:lnTo>
                  <a:pt x="10467" y="176613"/>
                </a:lnTo>
                <a:lnTo>
                  <a:pt x="13210" y="177997"/>
                </a:lnTo>
                <a:lnTo>
                  <a:pt x="16118" y="178645"/>
                </a:lnTo>
                <a:lnTo>
                  <a:pt x="25974" y="178645"/>
                </a:lnTo>
                <a:lnTo>
                  <a:pt x="32705" y="174797"/>
                </a:lnTo>
                <a:lnTo>
                  <a:pt x="36045" y="168130"/>
                </a:lnTo>
                <a:lnTo>
                  <a:pt x="64761" y="123347"/>
                </a:lnTo>
                <a:lnTo>
                  <a:pt x="101267" y="86850"/>
                </a:lnTo>
                <a:lnTo>
                  <a:pt x="144196" y="59734"/>
                </a:lnTo>
                <a:lnTo>
                  <a:pt x="192178" y="43098"/>
                </a:lnTo>
                <a:lnTo>
                  <a:pt x="242708" y="38010"/>
                </a:lnTo>
                <a:lnTo>
                  <a:pt x="375468" y="38010"/>
                </a:lnTo>
                <a:lnTo>
                  <a:pt x="368836" y="33598"/>
                </a:lnTo>
                <a:lnTo>
                  <a:pt x="324571" y="14104"/>
                </a:lnTo>
                <a:lnTo>
                  <a:pt x="278329" y="2821"/>
                </a:lnTo>
                <a:lnTo>
                  <a:pt x="231125" y="0"/>
                </a:lnTo>
                <a:close/>
              </a:path>
              <a:path w="417195" h="179069">
                <a:moveTo>
                  <a:pt x="375468" y="38010"/>
                </a:moveTo>
                <a:lnTo>
                  <a:pt x="242708" y="38010"/>
                </a:lnTo>
                <a:lnTo>
                  <a:pt x="293056" y="44562"/>
                </a:lnTo>
                <a:lnTo>
                  <a:pt x="341520" y="62329"/>
                </a:lnTo>
                <a:lnTo>
                  <a:pt x="386400" y="90888"/>
                </a:lnTo>
                <a:lnTo>
                  <a:pt x="393138" y="94328"/>
                </a:lnTo>
                <a:lnTo>
                  <a:pt x="400419" y="94901"/>
                </a:lnTo>
                <a:lnTo>
                  <a:pt x="407383" y="92703"/>
                </a:lnTo>
                <a:lnTo>
                  <a:pt x="413171" y="87827"/>
                </a:lnTo>
                <a:lnTo>
                  <a:pt x="416611" y="81094"/>
                </a:lnTo>
                <a:lnTo>
                  <a:pt x="417184" y="73813"/>
                </a:lnTo>
                <a:lnTo>
                  <a:pt x="414986" y="66846"/>
                </a:lnTo>
                <a:lnTo>
                  <a:pt x="410110" y="61056"/>
                </a:lnTo>
                <a:lnTo>
                  <a:pt x="375468" y="3801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0" y="3448286"/>
            <a:ext cx="127635" cy="271145"/>
          </a:xfrm>
          <a:custGeom>
            <a:avLst/>
            <a:gdLst/>
            <a:ahLst/>
            <a:cxnLst/>
            <a:rect l="l" t="t" r="r" b="b"/>
            <a:pathLst>
              <a:path w="127635" h="271145">
                <a:moveTo>
                  <a:pt x="71766" y="0"/>
                </a:moveTo>
                <a:lnTo>
                  <a:pt x="65137" y="2057"/>
                </a:lnTo>
                <a:lnTo>
                  <a:pt x="60882" y="3098"/>
                </a:lnTo>
                <a:lnTo>
                  <a:pt x="0" y="26868"/>
                </a:lnTo>
                <a:lnTo>
                  <a:pt x="0" y="271108"/>
                </a:lnTo>
                <a:lnTo>
                  <a:pt x="127621" y="266230"/>
                </a:lnTo>
                <a:lnTo>
                  <a:pt x="110148" y="244442"/>
                </a:lnTo>
                <a:lnTo>
                  <a:pt x="93426" y="223308"/>
                </a:lnTo>
                <a:lnTo>
                  <a:pt x="76703" y="203106"/>
                </a:lnTo>
                <a:lnTo>
                  <a:pt x="59231" y="184111"/>
                </a:lnTo>
                <a:lnTo>
                  <a:pt x="44210" y="165538"/>
                </a:lnTo>
                <a:lnTo>
                  <a:pt x="36152" y="146367"/>
                </a:lnTo>
                <a:lnTo>
                  <a:pt x="35299" y="125586"/>
                </a:lnTo>
                <a:lnTo>
                  <a:pt x="41896" y="102184"/>
                </a:lnTo>
                <a:lnTo>
                  <a:pt x="50724" y="77790"/>
                </a:lnTo>
                <a:lnTo>
                  <a:pt x="58002" y="52516"/>
                </a:lnTo>
                <a:lnTo>
                  <a:pt x="64695" y="26530"/>
                </a:lnTo>
                <a:lnTo>
                  <a:pt x="71766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03473" y="2766393"/>
            <a:ext cx="4367986" cy="363440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897678" y="636202"/>
            <a:ext cx="262890" cy="269240"/>
          </a:xfrm>
          <a:custGeom>
            <a:avLst/>
            <a:gdLst/>
            <a:ahLst/>
            <a:cxnLst/>
            <a:rect l="l" t="t" r="r" b="b"/>
            <a:pathLst>
              <a:path w="262889" h="269240">
                <a:moveTo>
                  <a:pt x="170554" y="195719"/>
                </a:moveTo>
                <a:lnTo>
                  <a:pt x="91732" y="195719"/>
                </a:lnTo>
                <a:lnTo>
                  <a:pt x="95427" y="197573"/>
                </a:lnTo>
                <a:lnTo>
                  <a:pt x="99548" y="202742"/>
                </a:lnTo>
                <a:lnTo>
                  <a:pt x="112435" y="218778"/>
                </a:lnTo>
                <a:lnTo>
                  <a:pt x="153403" y="268693"/>
                </a:lnTo>
                <a:lnTo>
                  <a:pt x="157577" y="252169"/>
                </a:lnTo>
                <a:lnTo>
                  <a:pt x="161710" y="236253"/>
                </a:lnTo>
                <a:lnTo>
                  <a:pt x="165388" y="220682"/>
                </a:lnTo>
                <a:lnTo>
                  <a:pt x="168198" y="205193"/>
                </a:lnTo>
                <a:lnTo>
                  <a:pt x="170554" y="195719"/>
                </a:lnTo>
                <a:close/>
              </a:path>
              <a:path w="262889" h="269240">
                <a:moveTo>
                  <a:pt x="15570" y="37210"/>
                </a:moveTo>
                <a:lnTo>
                  <a:pt x="17119" y="41630"/>
                </a:lnTo>
                <a:lnTo>
                  <a:pt x="17983" y="44513"/>
                </a:lnTo>
                <a:lnTo>
                  <a:pt x="33237" y="81608"/>
                </a:lnTo>
                <a:lnTo>
                  <a:pt x="40398" y="98727"/>
                </a:lnTo>
                <a:lnTo>
                  <a:pt x="47777" y="115747"/>
                </a:lnTo>
                <a:lnTo>
                  <a:pt x="50596" y="122097"/>
                </a:lnTo>
                <a:lnTo>
                  <a:pt x="49796" y="126428"/>
                </a:lnTo>
                <a:lnTo>
                  <a:pt x="46228" y="131825"/>
                </a:lnTo>
                <a:lnTo>
                  <a:pt x="34795" y="149240"/>
                </a:lnTo>
                <a:lnTo>
                  <a:pt x="0" y="202996"/>
                </a:lnTo>
                <a:lnTo>
                  <a:pt x="4749" y="202742"/>
                </a:lnTo>
                <a:lnTo>
                  <a:pt x="8051" y="202628"/>
                </a:lnTo>
                <a:lnTo>
                  <a:pt x="66896" y="197984"/>
                </a:lnTo>
                <a:lnTo>
                  <a:pt x="91732" y="195719"/>
                </a:lnTo>
                <a:lnTo>
                  <a:pt x="170554" y="195719"/>
                </a:lnTo>
                <a:lnTo>
                  <a:pt x="201701" y="166611"/>
                </a:lnTo>
                <a:lnTo>
                  <a:pt x="216825" y="161932"/>
                </a:lnTo>
                <a:lnTo>
                  <a:pt x="231803" y="156175"/>
                </a:lnTo>
                <a:lnTo>
                  <a:pt x="262420" y="143548"/>
                </a:lnTo>
                <a:lnTo>
                  <a:pt x="258978" y="141084"/>
                </a:lnTo>
                <a:lnTo>
                  <a:pt x="256908" y="139382"/>
                </a:lnTo>
                <a:lnTo>
                  <a:pt x="207761" y="109298"/>
                </a:lnTo>
                <a:lnTo>
                  <a:pt x="191985" y="99987"/>
                </a:lnTo>
                <a:lnTo>
                  <a:pt x="184950" y="95910"/>
                </a:lnTo>
                <a:lnTo>
                  <a:pt x="182016" y="91211"/>
                </a:lnTo>
                <a:lnTo>
                  <a:pt x="181934" y="74060"/>
                </a:lnTo>
                <a:lnTo>
                  <a:pt x="181490" y="65012"/>
                </a:lnTo>
                <a:lnTo>
                  <a:pt x="181146" y="59603"/>
                </a:lnTo>
                <a:lnTo>
                  <a:pt x="98966" y="59603"/>
                </a:lnTo>
                <a:lnTo>
                  <a:pt x="90982" y="57353"/>
                </a:lnTo>
                <a:lnTo>
                  <a:pt x="84569" y="54444"/>
                </a:lnTo>
                <a:lnTo>
                  <a:pt x="77304" y="53466"/>
                </a:lnTo>
                <a:lnTo>
                  <a:pt x="15570" y="37210"/>
                </a:lnTo>
                <a:close/>
              </a:path>
              <a:path w="262889" h="269240">
                <a:moveTo>
                  <a:pt x="177673" y="0"/>
                </a:moveTo>
                <a:lnTo>
                  <a:pt x="133108" y="38235"/>
                </a:lnTo>
                <a:lnTo>
                  <a:pt x="118935" y="50838"/>
                </a:lnTo>
                <a:lnTo>
                  <a:pt x="112572" y="55845"/>
                </a:lnTo>
                <a:lnTo>
                  <a:pt x="106040" y="58934"/>
                </a:lnTo>
                <a:lnTo>
                  <a:pt x="98966" y="59603"/>
                </a:lnTo>
                <a:lnTo>
                  <a:pt x="181146" y="59603"/>
                </a:lnTo>
                <a:lnTo>
                  <a:pt x="180340" y="46926"/>
                </a:lnTo>
                <a:lnTo>
                  <a:pt x="179710" y="35622"/>
                </a:lnTo>
                <a:lnTo>
                  <a:pt x="177673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908869" y="4100946"/>
            <a:ext cx="262890" cy="269240"/>
          </a:xfrm>
          <a:custGeom>
            <a:avLst/>
            <a:gdLst/>
            <a:ahLst/>
            <a:cxnLst/>
            <a:rect l="l" t="t" r="r" b="b"/>
            <a:pathLst>
              <a:path w="262889" h="269239">
                <a:moveTo>
                  <a:pt x="170554" y="195719"/>
                </a:moveTo>
                <a:lnTo>
                  <a:pt x="91732" y="195719"/>
                </a:lnTo>
                <a:lnTo>
                  <a:pt x="95427" y="197573"/>
                </a:lnTo>
                <a:lnTo>
                  <a:pt x="99548" y="202742"/>
                </a:lnTo>
                <a:lnTo>
                  <a:pt x="112435" y="218778"/>
                </a:lnTo>
                <a:lnTo>
                  <a:pt x="153403" y="268693"/>
                </a:lnTo>
                <a:lnTo>
                  <a:pt x="157577" y="252169"/>
                </a:lnTo>
                <a:lnTo>
                  <a:pt x="161710" y="236253"/>
                </a:lnTo>
                <a:lnTo>
                  <a:pt x="165388" y="220682"/>
                </a:lnTo>
                <a:lnTo>
                  <a:pt x="168198" y="205193"/>
                </a:lnTo>
                <a:lnTo>
                  <a:pt x="170554" y="195719"/>
                </a:lnTo>
                <a:close/>
              </a:path>
              <a:path w="262889" h="269239">
                <a:moveTo>
                  <a:pt x="15570" y="37211"/>
                </a:moveTo>
                <a:lnTo>
                  <a:pt x="17119" y="41630"/>
                </a:lnTo>
                <a:lnTo>
                  <a:pt x="17983" y="44513"/>
                </a:lnTo>
                <a:lnTo>
                  <a:pt x="33237" y="81608"/>
                </a:lnTo>
                <a:lnTo>
                  <a:pt x="40398" y="98727"/>
                </a:lnTo>
                <a:lnTo>
                  <a:pt x="47777" y="115747"/>
                </a:lnTo>
                <a:lnTo>
                  <a:pt x="50596" y="122097"/>
                </a:lnTo>
                <a:lnTo>
                  <a:pt x="49796" y="126428"/>
                </a:lnTo>
                <a:lnTo>
                  <a:pt x="46228" y="131826"/>
                </a:lnTo>
                <a:lnTo>
                  <a:pt x="34795" y="149240"/>
                </a:lnTo>
                <a:lnTo>
                  <a:pt x="0" y="202996"/>
                </a:lnTo>
                <a:lnTo>
                  <a:pt x="4749" y="202742"/>
                </a:lnTo>
                <a:lnTo>
                  <a:pt x="8051" y="202628"/>
                </a:lnTo>
                <a:lnTo>
                  <a:pt x="66896" y="197979"/>
                </a:lnTo>
                <a:lnTo>
                  <a:pt x="91732" y="195719"/>
                </a:lnTo>
                <a:lnTo>
                  <a:pt x="170554" y="195719"/>
                </a:lnTo>
                <a:lnTo>
                  <a:pt x="201701" y="166611"/>
                </a:lnTo>
                <a:lnTo>
                  <a:pt x="216825" y="161932"/>
                </a:lnTo>
                <a:lnTo>
                  <a:pt x="231803" y="156175"/>
                </a:lnTo>
                <a:lnTo>
                  <a:pt x="262420" y="143548"/>
                </a:lnTo>
                <a:lnTo>
                  <a:pt x="258978" y="141084"/>
                </a:lnTo>
                <a:lnTo>
                  <a:pt x="256908" y="139382"/>
                </a:lnTo>
                <a:lnTo>
                  <a:pt x="207761" y="109291"/>
                </a:lnTo>
                <a:lnTo>
                  <a:pt x="191985" y="99974"/>
                </a:lnTo>
                <a:lnTo>
                  <a:pt x="184950" y="95910"/>
                </a:lnTo>
                <a:lnTo>
                  <a:pt x="182016" y="91211"/>
                </a:lnTo>
                <a:lnTo>
                  <a:pt x="181934" y="74054"/>
                </a:lnTo>
                <a:lnTo>
                  <a:pt x="181490" y="65011"/>
                </a:lnTo>
                <a:lnTo>
                  <a:pt x="181146" y="59603"/>
                </a:lnTo>
                <a:lnTo>
                  <a:pt x="98966" y="59603"/>
                </a:lnTo>
                <a:lnTo>
                  <a:pt x="90982" y="57353"/>
                </a:lnTo>
                <a:lnTo>
                  <a:pt x="84582" y="54444"/>
                </a:lnTo>
                <a:lnTo>
                  <a:pt x="77304" y="53467"/>
                </a:lnTo>
                <a:lnTo>
                  <a:pt x="15570" y="37211"/>
                </a:lnTo>
                <a:close/>
              </a:path>
              <a:path w="262889" h="269239">
                <a:moveTo>
                  <a:pt x="177673" y="0"/>
                </a:moveTo>
                <a:lnTo>
                  <a:pt x="133108" y="38235"/>
                </a:lnTo>
                <a:lnTo>
                  <a:pt x="118935" y="50838"/>
                </a:lnTo>
                <a:lnTo>
                  <a:pt x="112572" y="55845"/>
                </a:lnTo>
                <a:lnTo>
                  <a:pt x="106040" y="58934"/>
                </a:lnTo>
                <a:lnTo>
                  <a:pt x="98966" y="59603"/>
                </a:lnTo>
                <a:lnTo>
                  <a:pt x="181146" y="59603"/>
                </a:lnTo>
                <a:lnTo>
                  <a:pt x="180340" y="46926"/>
                </a:lnTo>
                <a:lnTo>
                  <a:pt x="179710" y="35622"/>
                </a:lnTo>
                <a:lnTo>
                  <a:pt x="177673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739531" y="2264347"/>
            <a:ext cx="262890" cy="269240"/>
          </a:xfrm>
          <a:custGeom>
            <a:avLst/>
            <a:gdLst/>
            <a:ahLst/>
            <a:cxnLst/>
            <a:rect l="l" t="t" r="r" b="b"/>
            <a:pathLst>
              <a:path w="262889" h="269239">
                <a:moveTo>
                  <a:pt x="170554" y="195719"/>
                </a:moveTo>
                <a:lnTo>
                  <a:pt x="91732" y="195719"/>
                </a:lnTo>
                <a:lnTo>
                  <a:pt x="95427" y="197573"/>
                </a:lnTo>
                <a:lnTo>
                  <a:pt x="99548" y="202742"/>
                </a:lnTo>
                <a:lnTo>
                  <a:pt x="112435" y="218778"/>
                </a:lnTo>
                <a:lnTo>
                  <a:pt x="153403" y="268693"/>
                </a:lnTo>
                <a:lnTo>
                  <a:pt x="157577" y="252169"/>
                </a:lnTo>
                <a:lnTo>
                  <a:pt x="161710" y="236253"/>
                </a:lnTo>
                <a:lnTo>
                  <a:pt x="165388" y="220682"/>
                </a:lnTo>
                <a:lnTo>
                  <a:pt x="168198" y="205193"/>
                </a:lnTo>
                <a:lnTo>
                  <a:pt x="170554" y="195719"/>
                </a:lnTo>
                <a:close/>
              </a:path>
              <a:path w="262889" h="269239">
                <a:moveTo>
                  <a:pt x="15570" y="37210"/>
                </a:moveTo>
                <a:lnTo>
                  <a:pt x="17119" y="41630"/>
                </a:lnTo>
                <a:lnTo>
                  <a:pt x="17983" y="44513"/>
                </a:lnTo>
                <a:lnTo>
                  <a:pt x="33232" y="81608"/>
                </a:lnTo>
                <a:lnTo>
                  <a:pt x="40396" y="98727"/>
                </a:lnTo>
                <a:lnTo>
                  <a:pt x="47777" y="115747"/>
                </a:lnTo>
                <a:lnTo>
                  <a:pt x="50596" y="122097"/>
                </a:lnTo>
                <a:lnTo>
                  <a:pt x="49796" y="126428"/>
                </a:lnTo>
                <a:lnTo>
                  <a:pt x="46228" y="131825"/>
                </a:lnTo>
                <a:lnTo>
                  <a:pt x="34795" y="149240"/>
                </a:lnTo>
                <a:lnTo>
                  <a:pt x="0" y="202996"/>
                </a:lnTo>
                <a:lnTo>
                  <a:pt x="4749" y="202742"/>
                </a:lnTo>
                <a:lnTo>
                  <a:pt x="8051" y="202628"/>
                </a:lnTo>
                <a:lnTo>
                  <a:pt x="66896" y="197979"/>
                </a:lnTo>
                <a:lnTo>
                  <a:pt x="91732" y="195719"/>
                </a:lnTo>
                <a:lnTo>
                  <a:pt x="170554" y="195719"/>
                </a:lnTo>
                <a:lnTo>
                  <a:pt x="201701" y="166611"/>
                </a:lnTo>
                <a:lnTo>
                  <a:pt x="216825" y="161932"/>
                </a:lnTo>
                <a:lnTo>
                  <a:pt x="231803" y="156175"/>
                </a:lnTo>
                <a:lnTo>
                  <a:pt x="262420" y="143548"/>
                </a:lnTo>
                <a:lnTo>
                  <a:pt x="258978" y="141084"/>
                </a:lnTo>
                <a:lnTo>
                  <a:pt x="256908" y="139382"/>
                </a:lnTo>
                <a:lnTo>
                  <a:pt x="207761" y="109291"/>
                </a:lnTo>
                <a:lnTo>
                  <a:pt x="191985" y="99974"/>
                </a:lnTo>
                <a:lnTo>
                  <a:pt x="184950" y="95910"/>
                </a:lnTo>
                <a:lnTo>
                  <a:pt x="182016" y="91211"/>
                </a:lnTo>
                <a:lnTo>
                  <a:pt x="181934" y="74054"/>
                </a:lnTo>
                <a:lnTo>
                  <a:pt x="181490" y="65011"/>
                </a:lnTo>
                <a:lnTo>
                  <a:pt x="181146" y="59603"/>
                </a:lnTo>
                <a:lnTo>
                  <a:pt x="98966" y="59603"/>
                </a:lnTo>
                <a:lnTo>
                  <a:pt x="90982" y="57353"/>
                </a:lnTo>
                <a:lnTo>
                  <a:pt x="84569" y="54444"/>
                </a:lnTo>
                <a:lnTo>
                  <a:pt x="77304" y="53466"/>
                </a:lnTo>
                <a:lnTo>
                  <a:pt x="15570" y="37210"/>
                </a:lnTo>
                <a:close/>
              </a:path>
              <a:path w="262889" h="269239">
                <a:moveTo>
                  <a:pt x="177673" y="0"/>
                </a:moveTo>
                <a:lnTo>
                  <a:pt x="133108" y="38235"/>
                </a:lnTo>
                <a:lnTo>
                  <a:pt x="118935" y="50838"/>
                </a:lnTo>
                <a:lnTo>
                  <a:pt x="112572" y="55845"/>
                </a:lnTo>
                <a:lnTo>
                  <a:pt x="106040" y="58934"/>
                </a:lnTo>
                <a:lnTo>
                  <a:pt x="98966" y="59603"/>
                </a:lnTo>
                <a:lnTo>
                  <a:pt x="181146" y="59603"/>
                </a:lnTo>
                <a:lnTo>
                  <a:pt x="180340" y="46926"/>
                </a:lnTo>
                <a:lnTo>
                  <a:pt x="179710" y="35622"/>
                </a:lnTo>
                <a:lnTo>
                  <a:pt x="177673" y="0"/>
                </a:lnTo>
                <a:close/>
              </a:path>
            </a:pathLst>
          </a:custGeom>
          <a:solidFill>
            <a:srgbClr val="427F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0" y="639826"/>
            <a:ext cx="4572000" cy="5121275"/>
          </a:xfrm>
          <a:custGeom>
            <a:avLst/>
            <a:gdLst/>
            <a:ahLst/>
            <a:cxnLst/>
            <a:rect l="l" t="t" r="r" b="b"/>
            <a:pathLst>
              <a:path w="4572000" h="5121275">
                <a:moveTo>
                  <a:pt x="0" y="5121148"/>
                </a:moveTo>
                <a:lnTo>
                  <a:pt x="4572000" y="5121148"/>
                </a:lnTo>
                <a:lnTo>
                  <a:pt x="4572000" y="0"/>
                </a:lnTo>
                <a:lnTo>
                  <a:pt x="0" y="0"/>
                </a:lnTo>
                <a:lnTo>
                  <a:pt x="0" y="5121148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0" y="5748273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399"/>
                </a:moveTo>
                <a:lnTo>
                  <a:pt x="4571999" y="25399"/>
                </a:lnTo>
                <a:lnTo>
                  <a:pt x="4571999" y="0"/>
                </a:lnTo>
                <a:lnTo>
                  <a:pt x="0" y="0"/>
                </a:lnTo>
                <a:lnTo>
                  <a:pt x="0" y="253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0" y="627126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0025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Try </a:t>
            </a:r>
            <a:r>
              <a:rPr spc="-20" dirty="0"/>
              <a:t>these cards </a:t>
            </a:r>
            <a:r>
              <a:rPr spc="-10" dirty="0"/>
              <a:t>in </a:t>
            </a:r>
            <a:r>
              <a:rPr spc="-15" dirty="0"/>
              <a:t>any</a:t>
            </a:r>
            <a:r>
              <a:rPr spc="-135" dirty="0"/>
              <a:t> </a:t>
            </a:r>
            <a:r>
              <a:rPr spc="-20" dirty="0"/>
              <a:t>order:</a:t>
            </a:r>
          </a:p>
          <a:p>
            <a:pPr marL="187325">
              <a:lnSpc>
                <a:spcPct val="100000"/>
              </a:lnSpc>
              <a:spcBef>
                <a:spcPts val="45"/>
              </a:spcBef>
            </a:pPr>
            <a:endParaRPr sz="1400" dirty="0"/>
          </a:p>
          <a:p>
            <a:pPr marL="350520" indent="-142240">
              <a:lnSpc>
                <a:spcPct val="100000"/>
              </a:lnSpc>
              <a:spcBef>
                <a:spcPts val="5"/>
              </a:spcBef>
              <a:buChar char="•"/>
              <a:tabLst>
                <a:tab pos="351155" algn="l"/>
              </a:tabLst>
            </a:pP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Say</a:t>
            </a:r>
            <a:r>
              <a:rPr sz="1800" b="1" spc="-15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Something</a:t>
            </a:r>
            <a:endParaRPr sz="1800" dirty="0">
              <a:latin typeface="Roboto-Black"/>
              <a:cs typeface="Roboto-Black"/>
            </a:endParaRPr>
          </a:p>
          <a:p>
            <a:pPr marL="350520" indent="-142240">
              <a:lnSpc>
                <a:spcPct val="100000"/>
              </a:lnSpc>
              <a:spcBef>
                <a:spcPts val="840"/>
              </a:spcBef>
              <a:buChar char="•"/>
              <a:tabLst>
                <a:tab pos="351155" algn="l"/>
              </a:tabLst>
            </a:pP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Fly</a:t>
            </a: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Roboto-Black"/>
                <a:cs typeface="Roboto-Black"/>
              </a:rPr>
              <a:t>Around</a:t>
            </a:r>
            <a:endParaRPr sz="1800" dirty="0">
              <a:latin typeface="Roboto-Black"/>
              <a:cs typeface="Roboto-Black"/>
            </a:endParaRPr>
          </a:p>
          <a:p>
            <a:pPr marL="350520" indent="-142240">
              <a:lnSpc>
                <a:spcPct val="100000"/>
              </a:lnSpc>
              <a:spcBef>
                <a:spcPts val="840"/>
              </a:spcBef>
              <a:buChar char="•"/>
              <a:tabLst>
                <a:tab pos="351155" algn="l"/>
              </a:tabLst>
            </a:pP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Go </a:t>
            </a: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Right </a:t>
            </a: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and</a:t>
            </a:r>
            <a:r>
              <a:rPr sz="1800" b="1" spc="-20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Left</a:t>
            </a:r>
            <a:endParaRPr sz="1800" dirty="0">
              <a:latin typeface="Roboto-Black"/>
              <a:cs typeface="Roboto-Black"/>
            </a:endParaRPr>
          </a:p>
          <a:p>
            <a:pPr marL="350520" indent="-142240">
              <a:lnSpc>
                <a:spcPct val="100000"/>
              </a:lnSpc>
              <a:spcBef>
                <a:spcPts val="840"/>
              </a:spcBef>
              <a:buChar char="•"/>
              <a:tabLst>
                <a:tab pos="351155" algn="l"/>
              </a:tabLst>
            </a:pP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Go Up and</a:t>
            </a:r>
            <a:r>
              <a:rPr sz="1800" b="1" spc="-20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Down</a:t>
            </a:r>
            <a:endParaRPr sz="1800" dirty="0">
              <a:latin typeface="Roboto-Black"/>
              <a:cs typeface="Roboto-Black"/>
            </a:endParaRPr>
          </a:p>
          <a:p>
            <a:pPr marL="350520" indent="-142240">
              <a:lnSpc>
                <a:spcPct val="100000"/>
              </a:lnSpc>
              <a:spcBef>
                <a:spcPts val="840"/>
              </a:spcBef>
              <a:buChar char="•"/>
              <a:tabLst>
                <a:tab pos="351155" algn="l"/>
              </a:tabLst>
            </a:pP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Change</a:t>
            </a:r>
            <a:r>
              <a:rPr sz="1800" b="1" spc="-15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Costumes</a:t>
            </a:r>
            <a:endParaRPr sz="1800" dirty="0">
              <a:latin typeface="Roboto-Black"/>
              <a:cs typeface="Roboto-Black"/>
            </a:endParaRPr>
          </a:p>
          <a:p>
            <a:pPr marL="350520" indent="-142240">
              <a:lnSpc>
                <a:spcPct val="100000"/>
              </a:lnSpc>
              <a:spcBef>
                <a:spcPts val="840"/>
              </a:spcBef>
              <a:buChar char="•"/>
              <a:tabLst>
                <a:tab pos="351155" algn="l"/>
              </a:tabLst>
            </a:pP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Glide </a:t>
            </a:r>
            <a:r>
              <a:rPr sz="1800" b="1" spc="-10" dirty="0">
                <a:solidFill>
                  <a:srgbClr val="FFFFFF"/>
                </a:solidFill>
                <a:latin typeface="Roboto-Black"/>
                <a:cs typeface="Roboto-Black"/>
              </a:rPr>
              <a:t>from </a:t>
            </a: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Here </a:t>
            </a:r>
            <a:r>
              <a:rPr sz="1800" b="1" spc="-15" dirty="0">
                <a:solidFill>
                  <a:srgbClr val="FFFFFF"/>
                </a:solidFill>
                <a:latin typeface="Roboto-Black"/>
                <a:cs typeface="Roboto-Black"/>
              </a:rPr>
              <a:t>to</a:t>
            </a:r>
            <a:r>
              <a:rPr sz="1800" b="1" spc="-125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Roboto-Black"/>
                <a:cs typeface="Roboto-Black"/>
              </a:rPr>
              <a:t>There</a:t>
            </a:r>
            <a:endParaRPr sz="1800" dirty="0">
              <a:latin typeface="Roboto-Black"/>
              <a:cs typeface="Roboto-Black"/>
            </a:endParaRPr>
          </a:p>
          <a:p>
            <a:pPr marL="350520" indent="-142240">
              <a:lnSpc>
                <a:spcPct val="100000"/>
              </a:lnSpc>
              <a:spcBef>
                <a:spcPts val="840"/>
              </a:spcBef>
              <a:buChar char="•"/>
              <a:tabLst>
                <a:tab pos="351155" algn="l"/>
              </a:tabLst>
            </a:pPr>
            <a:r>
              <a:rPr sz="1800" b="1" spc="-10" dirty="0">
                <a:solidFill>
                  <a:srgbClr val="FFFFFF"/>
                </a:solidFill>
                <a:latin typeface="Roboto-Black"/>
                <a:cs typeface="Roboto-Black"/>
              </a:rPr>
              <a:t>Grow </a:t>
            </a: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and</a:t>
            </a: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Shrink</a:t>
            </a:r>
            <a:endParaRPr sz="1800" dirty="0">
              <a:latin typeface="Roboto-Black"/>
              <a:cs typeface="Roboto-Black"/>
            </a:endParaRPr>
          </a:p>
          <a:p>
            <a:pPr marL="350520" indent="-142240">
              <a:lnSpc>
                <a:spcPct val="100000"/>
              </a:lnSpc>
              <a:spcBef>
                <a:spcPts val="840"/>
              </a:spcBef>
              <a:buChar char="•"/>
              <a:tabLst>
                <a:tab pos="351155" algn="l"/>
              </a:tabLst>
            </a:pP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Change</a:t>
            </a:r>
            <a:r>
              <a:rPr sz="1800" b="1" spc="-10" dirty="0">
                <a:solidFill>
                  <a:srgbClr val="FFFFFF"/>
                </a:solidFill>
                <a:latin typeface="Roboto-Black"/>
                <a:cs typeface="Roboto-Black"/>
              </a:rPr>
              <a:t> Backdrops</a:t>
            </a:r>
            <a:endParaRPr sz="1800" dirty="0">
              <a:latin typeface="Roboto-Black"/>
              <a:cs typeface="Roboto-Black"/>
            </a:endParaRPr>
          </a:p>
          <a:p>
            <a:pPr marL="350520" indent="-142240">
              <a:lnSpc>
                <a:spcPct val="100000"/>
              </a:lnSpc>
              <a:spcBef>
                <a:spcPts val="840"/>
              </a:spcBef>
              <a:buChar char="•"/>
              <a:tabLst>
                <a:tab pos="351155" algn="l"/>
              </a:tabLst>
            </a:pPr>
            <a:r>
              <a:rPr sz="1800" b="1" spc="-5" dirty="0">
                <a:solidFill>
                  <a:srgbClr val="FFFFFF"/>
                </a:solidFill>
                <a:latin typeface="Roboto-Black"/>
                <a:cs typeface="Roboto-Black"/>
              </a:rPr>
              <a:t>Add </a:t>
            </a: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a</a:t>
            </a:r>
            <a:r>
              <a:rPr sz="1800" b="1" spc="-10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800" b="1" dirty="0">
                <a:solidFill>
                  <a:srgbClr val="FFFFFF"/>
                </a:solidFill>
                <a:latin typeface="Roboto-Black"/>
                <a:cs typeface="Roboto-Black"/>
              </a:rPr>
              <a:t>Sound</a:t>
            </a:r>
            <a:endParaRPr sz="1800" dirty="0">
              <a:latin typeface="Roboto-Black"/>
              <a:cs typeface="Roboto-Black"/>
            </a:endParaRPr>
          </a:p>
        </p:txBody>
      </p:sp>
      <p:sp>
        <p:nvSpPr>
          <p:cNvPr id="36" name="object 36"/>
          <p:cNvSpPr txBox="1">
            <a:spLocks noGrp="1"/>
          </p:cNvSpPr>
          <p:nvPr>
            <p:ph type="title"/>
          </p:nvPr>
        </p:nvSpPr>
        <p:spPr>
          <a:xfrm>
            <a:off x="203473" y="954223"/>
            <a:ext cx="4096367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700" spc="5" dirty="0"/>
              <a:t>Imagine</a:t>
            </a:r>
            <a:r>
              <a:rPr sz="2700" spc="-75" dirty="0"/>
              <a:t> </a:t>
            </a:r>
            <a:r>
              <a:rPr lang="en-US" sz="2700" spc="-75" dirty="0"/>
              <a:t>a World</a:t>
            </a:r>
            <a:endParaRPr sz="2700" dirty="0"/>
          </a:p>
        </p:txBody>
      </p:sp>
      <p:sp>
        <p:nvSpPr>
          <p:cNvPr id="37" name="object 37"/>
          <p:cNvSpPr/>
          <p:nvPr/>
        </p:nvSpPr>
        <p:spPr>
          <a:xfrm>
            <a:off x="1938495" y="5890085"/>
            <a:ext cx="694902" cy="25942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457200" y="5927725"/>
            <a:ext cx="91503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-5" dirty="0">
                <a:solidFill>
                  <a:srgbClr val="FFFFFF"/>
                </a:solidFill>
                <a:latin typeface="Roboto-Medium"/>
                <a:cs typeface="Roboto-Medium"/>
              </a:rPr>
              <a:t>scratch.mit.edu</a:t>
            </a:r>
            <a:endParaRPr sz="1000">
              <a:latin typeface="Roboto-Medium"/>
              <a:cs typeface="Roboto-Medium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305909" y="5937250"/>
            <a:ext cx="812800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solidFill>
                  <a:srgbClr val="FFFFFF"/>
                </a:solidFill>
                <a:latin typeface="Roboto-Medium"/>
                <a:cs typeface="Roboto-Medium"/>
              </a:rPr>
              <a:t>Set </a:t>
            </a:r>
            <a:r>
              <a:rPr sz="1000" spc="-5" dirty="0">
                <a:solidFill>
                  <a:srgbClr val="FFFFFF"/>
                </a:solidFill>
                <a:latin typeface="Roboto-Medium"/>
                <a:cs typeface="Roboto-Medium"/>
              </a:rPr>
              <a:t>of </a:t>
            </a:r>
            <a:r>
              <a:rPr sz="1000" dirty="0">
                <a:solidFill>
                  <a:srgbClr val="FFFFFF"/>
                </a:solidFill>
                <a:latin typeface="Roboto-Medium"/>
                <a:cs typeface="Roboto-Medium"/>
              </a:rPr>
              <a:t>9</a:t>
            </a:r>
            <a:r>
              <a:rPr sz="1000" spc="-70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000" spc="-10" dirty="0">
                <a:solidFill>
                  <a:srgbClr val="FFFFFF"/>
                </a:solidFill>
                <a:latin typeface="Roboto-Medium"/>
                <a:cs typeface="Roboto-Medium"/>
              </a:rPr>
              <a:t>cards</a:t>
            </a:r>
            <a:endParaRPr sz="100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203742" y="6375400"/>
            <a:ext cx="165100" cy="25400"/>
          </a:xfrm>
          <a:custGeom>
            <a:avLst/>
            <a:gdLst/>
            <a:ahLst/>
            <a:cxnLst/>
            <a:rect l="l" t="t" r="r" b="b"/>
            <a:pathLst>
              <a:path w="165100" h="25400">
                <a:moveTo>
                  <a:pt x="82257" y="0"/>
                </a:moveTo>
                <a:lnTo>
                  <a:pt x="34089" y="7769"/>
                </a:lnTo>
                <a:lnTo>
                  <a:pt x="0" y="25400"/>
                </a:lnTo>
                <a:lnTo>
                  <a:pt x="164514" y="25400"/>
                </a:lnTo>
                <a:lnTo>
                  <a:pt x="130425" y="7769"/>
                </a:lnTo>
                <a:lnTo>
                  <a:pt x="82257" y="0"/>
                </a:lnTo>
                <a:close/>
              </a:path>
            </a:pathLst>
          </a:custGeom>
          <a:solidFill>
            <a:srgbClr val="774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27100"/>
            <a:ext cx="4572000" cy="3016885"/>
          </a:xfrm>
          <a:custGeom>
            <a:avLst/>
            <a:gdLst/>
            <a:ahLst/>
            <a:cxnLst/>
            <a:rect l="l" t="t" r="r" b="b"/>
            <a:pathLst>
              <a:path w="4572000" h="3016885">
                <a:moveTo>
                  <a:pt x="0" y="3016504"/>
                </a:moveTo>
                <a:lnTo>
                  <a:pt x="4572000" y="3016504"/>
                </a:lnTo>
                <a:lnTo>
                  <a:pt x="4572000" y="0"/>
                </a:lnTo>
                <a:lnTo>
                  <a:pt x="0" y="0"/>
                </a:lnTo>
                <a:lnTo>
                  <a:pt x="0" y="3016504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3943603"/>
            <a:ext cx="4572000" cy="1682114"/>
          </a:xfrm>
          <a:custGeom>
            <a:avLst/>
            <a:gdLst/>
            <a:ahLst/>
            <a:cxnLst/>
            <a:rect l="l" t="t" r="r" b="b"/>
            <a:pathLst>
              <a:path w="4572000" h="1682114">
                <a:moveTo>
                  <a:pt x="0" y="1681607"/>
                </a:moveTo>
                <a:lnTo>
                  <a:pt x="4572000" y="1681607"/>
                </a:lnTo>
                <a:lnTo>
                  <a:pt x="4572000" y="0"/>
                </a:lnTo>
                <a:lnTo>
                  <a:pt x="0" y="0"/>
                </a:lnTo>
                <a:lnTo>
                  <a:pt x="0" y="1681607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3930903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36696" y="2200873"/>
            <a:ext cx="4105275" cy="0"/>
          </a:xfrm>
          <a:custGeom>
            <a:avLst/>
            <a:gdLst/>
            <a:ahLst/>
            <a:cxnLst/>
            <a:rect l="l" t="t" r="r" b="b"/>
            <a:pathLst>
              <a:path w="4105275">
                <a:moveTo>
                  <a:pt x="0" y="0"/>
                </a:moveTo>
                <a:lnTo>
                  <a:pt x="4105211" y="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678920" y="1035707"/>
            <a:ext cx="12147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00A1CB"/>
                </a:solidFill>
                <a:latin typeface="Montserrat-Black"/>
                <a:cs typeface="Montserrat-Black"/>
              </a:rPr>
              <a:t>GET</a:t>
            </a:r>
            <a:r>
              <a:rPr sz="1400" b="1" spc="130" dirty="0">
                <a:solidFill>
                  <a:srgbClr val="00A1CB"/>
                </a:solidFill>
                <a:latin typeface="Montserrat-Black"/>
                <a:cs typeface="Montserrat-Black"/>
              </a:rPr>
              <a:t> </a:t>
            </a:r>
            <a:r>
              <a:rPr sz="1400" b="1" spc="65" dirty="0">
                <a:solidFill>
                  <a:srgbClr val="00A1CB"/>
                </a:solidFill>
                <a:latin typeface="Montserrat-Black"/>
                <a:cs typeface="Montserrat-Black"/>
              </a:rPr>
              <a:t>READY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47081" y="1875593"/>
            <a:ext cx="8572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669237" y="1367473"/>
            <a:ext cx="412389" cy="4123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669232" y="13674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503530" y="13684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27646" y="1446833"/>
            <a:ext cx="436171" cy="411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503530" y="13684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2670134" y="1902203"/>
            <a:ext cx="408305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dirty="0">
                <a:solidFill>
                  <a:srgbClr val="231F20"/>
                </a:solidFill>
                <a:latin typeface="Roboto"/>
                <a:cs typeface="Roboto"/>
              </a:rPr>
              <a:t>Champ99</a:t>
            </a:r>
            <a:endParaRPr sz="700">
              <a:latin typeface="Roboto"/>
              <a:cs typeface="Robot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702227" y="3020065"/>
            <a:ext cx="15201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705" marR="5080" indent="-40640">
              <a:lnSpc>
                <a:spcPct val="111100"/>
              </a:lnSpc>
              <a:spcBef>
                <a:spcPts val="100"/>
              </a:spcBef>
            </a:pPr>
            <a:r>
              <a:rPr sz="900" spc="-45" dirty="0">
                <a:solidFill>
                  <a:srgbClr val="636466"/>
                </a:solidFill>
                <a:latin typeface="Roboto-Medium"/>
                <a:cs typeface="Roboto-Medium"/>
              </a:rPr>
              <a:t>To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record your voice or </a:t>
            </a:r>
            <a:r>
              <a:rPr sz="900" spc="5" dirty="0">
                <a:solidFill>
                  <a:srgbClr val="636466"/>
                </a:solidFill>
                <a:latin typeface="Roboto-Medium"/>
                <a:cs typeface="Roboto-Medium"/>
              </a:rPr>
              <a:t>other 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sound, click the red</a:t>
            </a:r>
            <a:r>
              <a:rPr sz="900" spc="4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button.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624582" y="3477264"/>
            <a:ext cx="1871218" cy="31079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57480">
              <a:lnSpc>
                <a:spcPct val="1111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If your device is unable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to 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record, you can choose a</a:t>
            </a:r>
            <a:r>
              <a:rPr sz="900" spc="3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5" dirty="0">
                <a:solidFill>
                  <a:srgbClr val="636466"/>
                </a:solidFill>
                <a:latin typeface="Roboto-Medium"/>
                <a:cs typeface="Roboto-Medium"/>
              </a:rPr>
              <a:t>sound</a:t>
            </a:r>
            <a:r>
              <a:rPr lang="en-US" sz="900" spc="5" dirty="0">
                <a:solidFill>
                  <a:srgbClr val="636466"/>
                </a:solidFill>
                <a:latin typeface="Roboto-Medium"/>
                <a:cs typeface="Roboto-Medium"/>
              </a:rPr>
              <a:t>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27347" y="2591004"/>
            <a:ext cx="110871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Click the Sounds</a:t>
            </a:r>
            <a:r>
              <a:rPr sz="900" spc="-9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tab.</a:t>
            </a:r>
            <a:endParaRPr sz="900" dirty="0">
              <a:latin typeface="Roboto-Medium"/>
              <a:cs typeface="Roboto-Medium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950" dirty="0">
              <a:latin typeface="Roboto-Medium"/>
              <a:cs typeface="Roboto-Medium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Then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click</a:t>
            </a:r>
            <a:r>
              <a:rPr sz="900" spc="-2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Record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27347" y="3032964"/>
            <a:ext cx="119634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from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the pop-up</a:t>
            </a:r>
            <a:r>
              <a:rPr sz="900" spc="-7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menu.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27347" y="3322524"/>
            <a:ext cx="83311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1100"/>
              </a:lnSpc>
              <a:spcBef>
                <a:spcPts val="100"/>
              </a:spcBef>
            </a:pPr>
            <a:r>
              <a:rPr sz="900" spc="-30" dirty="0">
                <a:solidFill>
                  <a:srgbClr val="636466"/>
                </a:solidFill>
                <a:latin typeface="Roboto-Medium"/>
                <a:cs typeface="Roboto-Medium"/>
              </a:rPr>
              <a:t>Or,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click here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 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choose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a</a:t>
            </a:r>
            <a:r>
              <a:rPr sz="900" spc="-8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sound 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from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the</a:t>
            </a:r>
            <a:r>
              <a:rPr sz="900" spc="-6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library.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245287" y="2352141"/>
            <a:ext cx="696912" cy="19253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45286" y="2352150"/>
            <a:ext cx="697230" cy="193040"/>
          </a:xfrm>
          <a:custGeom>
            <a:avLst/>
            <a:gdLst/>
            <a:ahLst/>
            <a:cxnLst/>
            <a:rect l="l" t="t" r="r" b="b"/>
            <a:pathLst>
              <a:path w="697230" h="193039">
                <a:moveTo>
                  <a:pt x="696912" y="192519"/>
                </a:moveTo>
                <a:lnTo>
                  <a:pt x="696912" y="86791"/>
                </a:lnTo>
                <a:lnTo>
                  <a:pt x="690072" y="53220"/>
                </a:lnTo>
                <a:lnTo>
                  <a:pt x="671406" y="25746"/>
                </a:lnTo>
                <a:lnTo>
                  <a:pt x="643693" y="7096"/>
                </a:lnTo>
                <a:lnTo>
                  <a:pt x="609714" y="0"/>
                </a:lnTo>
                <a:lnTo>
                  <a:pt x="74383" y="88"/>
                </a:lnTo>
                <a:lnTo>
                  <a:pt x="44984" y="10150"/>
                </a:lnTo>
                <a:lnTo>
                  <a:pt x="21389" y="29143"/>
                </a:lnTo>
                <a:lnTo>
                  <a:pt x="5696" y="55027"/>
                </a:lnTo>
                <a:lnTo>
                  <a:pt x="0" y="85763"/>
                </a:lnTo>
                <a:lnTo>
                  <a:pt x="0" y="86118"/>
                </a:lnTo>
                <a:lnTo>
                  <a:pt x="50" y="86448"/>
                </a:lnTo>
                <a:lnTo>
                  <a:pt x="50" y="86791"/>
                </a:lnTo>
                <a:lnTo>
                  <a:pt x="0" y="192519"/>
                </a:lnTo>
                <a:lnTo>
                  <a:pt x="696912" y="192519"/>
                </a:lnTo>
                <a:close/>
              </a:path>
            </a:pathLst>
          </a:custGeom>
          <a:ln w="10477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016034" y="2352306"/>
            <a:ext cx="891971" cy="60824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016034" y="2352307"/>
            <a:ext cx="892175" cy="608330"/>
          </a:xfrm>
          <a:custGeom>
            <a:avLst/>
            <a:gdLst/>
            <a:ahLst/>
            <a:cxnLst/>
            <a:rect l="l" t="t" r="r" b="b"/>
            <a:pathLst>
              <a:path w="892175" h="608330">
                <a:moveTo>
                  <a:pt x="43205" y="0"/>
                </a:moveTo>
                <a:lnTo>
                  <a:pt x="18227" y="675"/>
                </a:lnTo>
                <a:lnTo>
                  <a:pt x="5400" y="5400"/>
                </a:lnTo>
                <a:lnTo>
                  <a:pt x="675" y="18227"/>
                </a:lnTo>
                <a:lnTo>
                  <a:pt x="0" y="43205"/>
                </a:lnTo>
                <a:lnTo>
                  <a:pt x="0" y="565035"/>
                </a:lnTo>
                <a:lnTo>
                  <a:pt x="675" y="590013"/>
                </a:lnTo>
                <a:lnTo>
                  <a:pt x="5400" y="602840"/>
                </a:lnTo>
                <a:lnTo>
                  <a:pt x="18227" y="607566"/>
                </a:lnTo>
                <a:lnTo>
                  <a:pt x="43205" y="608241"/>
                </a:lnTo>
                <a:lnTo>
                  <a:pt x="848766" y="608241"/>
                </a:lnTo>
                <a:lnTo>
                  <a:pt x="873744" y="607566"/>
                </a:lnTo>
                <a:lnTo>
                  <a:pt x="886571" y="602840"/>
                </a:lnTo>
                <a:lnTo>
                  <a:pt x="891296" y="590013"/>
                </a:lnTo>
                <a:lnTo>
                  <a:pt x="891971" y="565035"/>
                </a:lnTo>
                <a:lnTo>
                  <a:pt x="891971" y="43205"/>
                </a:lnTo>
                <a:lnTo>
                  <a:pt x="891296" y="18227"/>
                </a:lnTo>
                <a:lnTo>
                  <a:pt x="886571" y="5400"/>
                </a:lnTo>
                <a:lnTo>
                  <a:pt x="873744" y="675"/>
                </a:lnTo>
                <a:lnTo>
                  <a:pt x="848766" y="0"/>
                </a:lnTo>
                <a:lnTo>
                  <a:pt x="43205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471036" y="2813890"/>
            <a:ext cx="71793" cy="8003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457275" y="2341398"/>
            <a:ext cx="941385" cy="12945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30591" y="3281095"/>
            <a:ext cx="409397" cy="40939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30588" y="3281085"/>
            <a:ext cx="409575" cy="409575"/>
          </a:xfrm>
          <a:custGeom>
            <a:avLst/>
            <a:gdLst/>
            <a:ahLst/>
            <a:cxnLst/>
            <a:rect l="l" t="t" r="r" b="b"/>
            <a:pathLst>
              <a:path w="409575" h="409575">
                <a:moveTo>
                  <a:pt x="204698" y="409409"/>
                </a:moveTo>
                <a:lnTo>
                  <a:pt x="251635" y="404003"/>
                </a:lnTo>
                <a:lnTo>
                  <a:pt x="294721" y="388604"/>
                </a:lnTo>
                <a:lnTo>
                  <a:pt x="332728" y="364441"/>
                </a:lnTo>
                <a:lnTo>
                  <a:pt x="364428" y="332741"/>
                </a:lnTo>
                <a:lnTo>
                  <a:pt x="388592" y="294734"/>
                </a:lnTo>
                <a:lnTo>
                  <a:pt x="403991" y="251647"/>
                </a:lnTo>
                <a:lnTo>
                  <a:pt x="409397" y="204711"/>
                </a:lnTo>
                <a:lnTo>
                  <a:pt x="403991" y="157773"/>
                </a:lnTo>
                <a:lnTo>
                  <a:pt x="388592" y="114685"/>
                </a:lnTo>
                <a:lnTo>
                  <a:pt x="364428" y="76676"/>
                </a:lnTo>
                <a:lnTo>
                  <a:pt x="332728" y="44973"/>
                </a:lnTo>
                <a:lnTo>
                  <a:pt x="294721" y="20807"/>
                </a:lnTo>
                <a:lnTo>
                  <a:pt x="251635" y="5406"/>
                </a:lnTo>
                <a:lnTo>
                  <a:pt x="204698" y="0"/>
                </a:lnTo>
                <a:lnTo>
                  <a:pt x="157761" y="5406"/>
                </a:lnTo>
                <a:lnTo>
                  <a:pt x="114675" y="20807"/>
                </a:lnTo>
                <a:lnTo>
                  <a:pt x="76668" y="44973"/>
                </a:lnTo>
                <a:lnTo>
                  <a:pt x="44968" y="76676"/>
                </a:lnTo>
                <a:lnTo>
                  <a:pt x="20805" y="114685"/>
                </a:lnTo>
                <a:lnTo>
                  <a:pt x="5406" y="157773"/>
                </a:lnTo>
                <a:lnTo>
                  <a:pt x="0" y="204711"/>
                </a:lnTo>
                <a:lnTo>
                  <a:pt x="5406" y="251647"/>
                </a:lnTo>
                <a:lnTo>
                  <a:pt x="20805" y="294734"/>
                </a:lnTo>
                <a:lnTo>
                  <a:pt x="44968" y="332741"/>
                </a:lnTo>
                <a:lnTo>
                  <a:pt x="76668" y="364441"/>
                </a:lnTo>
                <a:lnTo>
                  <a:pt x="114675" y="388604"/>
                </a:lnTo>
                <a:lnTo>
                  <a:pt x="157761" y="404003"/>
                </a:lnTo>
                <a:lnTo>
                  <a:pt x="204698" y="409409"/>
                </a:lnTo>
                <a:close/>
              </a:path>
            </a:pathLst>
          </a:custGeom>
          <a:ln w="17018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>
            <a:spLocks noGrp="1"/>
          </p:cNvSpPr>
          <p:nvPr>
            <p:ph type="title"/>
          </p:nvPr>
        </p:nvSpPr>
        <p:spPr>
          <a:xfrm>
            <a:off x="215900" y="170877"/>
            <a:ext cx="2128520" cy="626745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400" spc="-5" dirty="0"/>
              <a:t>Add </a:t>
            </a:r>
            <a:r>
              <a:rPr sz="2400" dirty="0"/>
              <a:t>a</a:t>
            </a:r>
            <a:r>
              <a:rPr sz="2400" spc="-70" dirty="0"/>
              <a:t> </a:t>
            </a:r>
            <a:r>
              <a:rPr sz="2400" dirty="0"/>
              <a:t>Sound</a:t>
            </a:r>
            <a:endParaRPr sz="2400"/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900" b="0" spc="-5" dirty="0">
                <a:latin typeface="Roboto-Medium"/>
                <a:cs typeface="Roboto-Medium"/>
              </a:rPr>
              <a:t>scratch.mit.edu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1428196" y="4384171"/>
            <a:ext cx="1677506" cy="113969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582142" y="4863017"/>
            <a:ext cx="104775" cy="0"/>
          </a:xfrm>
          <a:custGeom>
            <a:avLst/>
            <a:gdLst/>
            <a:ahLst/>
            <a:cxnLst/>
            <a:rect l="l" t="t" r="r" b="b"/>
            <a:pathLst>
              <a:path w="104775">
                <a:moveTo>
                  <a:pt x="0" y="0"/>
                </a:moveTo>
                <a:lnTo>
                  <a:pt x="104546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0" y="5625210"/>
            <a:ext cx="4572000" cy="775970"/>
          </a:xfrm>
          <a:custGeom>
            <a:avLst/>
            <a:gdLst/>
            <a:ahLst/>
            <a:cxnLst/>
            <a:rect l="l" t="t" r="r" b="b"/>
            <a:pathLst>
              <a:path w="4572000" h="775970">
                <a:moveTo>
                  <a:pt x="0" y="775588"/>
                </a:moveTo>
                <a:lnTo>
                  <a:pt x="4572000" y="775588"/>
                </a:lnTo>
                <a:lnTo>
                  <a:pt x="4572000" y="0"/>
                </a:lnTo>
                <a:lnTo>
                  <a:pt x="0" y="0"/>
                </a:lnTo>
                <a:lnTo>
                  <a:pt x="0" y="775588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0" y="561251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1434184" y="4101477"/>
            <a:ext cx="171640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939598"/>
                </a:solidFill>
                <a:latin typeface="Montserrat-Black"/>
                <a:cs typeface="Montserrat-Black"/>
              </a:rPr>
              <a:t>ADD </a:t>
            </a:r>
            <a:r>
              <a:rPr sz="1400" b="1" spc="70" dirty="0">
                <a:solidFill>
                  <a:srgbClr val="939598"/>
                </a:solidFill>
                <a:latin typeface="Montserrat-Black"/>
                <a:cs typeface="Montserrat-Black"/>
              </a:rPr>
              <a:t>THIS</a:t>
            </a:r>
            <a:r>
              <a:rPr sz="1400" b="1" spc="250" dirty="0">
                <a:solidFill>
                  <a:srgbClr val="939598"/>
                </a:solidFill>
                <a:latin typeface="Montserrat-Black"/>
                <a:cs typeface="Montserrat-Black"/>
              </a:rPr>
              <a:t> </a:t>
            </a:r>
            <a:r>
              <a:rPr sz="1400" b="1" spc="90" dirty="0">
                <a:solidFill>
                  <a:srgbClr val="939598"/>
                </a:solidFill>
                <a:latin typeface="Montserrat-Black"/>
                <a:cs typeface="Montserrat-Black"/>
              </a:rPr>
              <a:t>CODE</a:t>
            </a:r>
            <a:endParaRPr sz="1400" dirty="0">
              <a:latin typeface="Montserrat-Black"/>
              <a:cs typeface="Montserrat-Black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27347" y="4724267"/>
            <a:ext cx="98576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Click the</a:t>
            </a:r>
            <a:r>
              <a:rPr sz="900" spc="-8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Code</a:t>
            </a:r>
            <a:r>
              <a:rPr lang="en-US" sz="900" dirty="0">
                <a:solidFill>
                  <a:srgbClr val="636466"/>
                </a:solidFill>
                <a:latin typeface="Roboto-Medium"/>
                <a:cs typeface="Roboto-Medium"/>
              </a:rPr>
              <a:t> tab.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278054" y="4472076"/>
            <a:ext cx="560146" cy="205231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277495" y="4472087"/>
            <a:ext cx="560705" cy="205740"/>
          </a:xfrm>
          <a:custGeom>
            <a:avLst/>
            <a:gdLst/>
            <a:ahLst/>
            <a:cxnLst/>
            <a:rect l="l" t="t" r="r" b="b"/>
            <a:pathLst>
              <a:path w="560705" h="205739">
                <a:moveTo>
                  <a:pt x="560158" y="205219"/>
                </a:moveTo>
                <a:lnTo>
                  <a:pt x="560158" y="86791"/>
                </a:lnTo>
                <a:lnTo>
                  <a:pt x="553539" y="53220"/>
                </a:lnTo>
                <a:lnTo>
                  <a:pt x="535474" y="25746"/>
                </a:lnTo>
                <a:lnTo>
                  <a:pt x="508654" y="7096"/>
                </a:lnTo>
                <a:lnTo>
                  <a:pt x="475767" y="0"/>
                </a:lnTo>
                <a:lnTo>
                  <a:pt x="71983" y="88"/>
                </a:lnTo>
                <a:lnTo>
                  <a:pt x="43537" y="10150"/>
                </a:lnTo>
                <a:lnTo>
                  <a:pt x="20704" y="29143"/>
                </a:lnTo>
                <a:lnTo>
                  <a:pt x="5514" y="55027"/>
                </a:lnTo>
                <a:lnTo>
                  <a:pt x="0" y="85763"/>
                </a:lnTo>
                <a:lnTo>
                  <a:pt x="0" y="86118"/>
                </a:lnTo>
                <a:lnTo>
                  <a:pt x="50" y="86448"/>
                </a:lnTo>
                <a:lnTo>
                  <a:pt x="50" y="86791"/>
                </a:lnTo>
                <a:lnTo>
                  <a:pt x="0" y="205219"/>
                </a:lnTo>
                <a:lnTo>
                  <a:pt x="560158" y="205219"/>
                </a:lnTo>
                <a:close/>
              </a:path>
            </a:pathLst>
          </a:custGeom>
          <a:ln w="10477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213115" y="3510526"/>
            <a:ext cx="219075" cy="0"/>
          </a:xfrm>
          <a:custGeom>
            <a:avLst/>
            <a:gdLst/>
            <a:ahLst/>
            <a:cxnLst/>
            <a:rect l="l" t="t" r="r" b="b"/>
            <a:pathLst>
              <a:path w="219075">
                <a:moveTo>
                  <a:pt x="0" y="0"/>
                </a:moveTo>
                <a:lnTo>
                  <a:pt x="218846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158844" y="2966720"/>
            <a:ext cx="358775" cy="0"/>
          </a:xfrm>
          <a:custGeom>
            <a:avLst/>
            <a:gdLst/>
            <a:ahLst/>
            <a:cxnLst/>
            <a:rect l="l" t="t" r="r" b="b"/>
            <a:pathLst>
              <a:path w="358775">
                <a:moveTo>
                  <a:pt x="0" y="0"/>
                </a:moveTo>
                <a:lnTo>
                  <a:pt x="358546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/>
          <p:nvPr/>
        </p:nvSpPr>
        <p:spPr>
          <a:xfrm>
            <a:off x="2691764" y="4697618"/>
            <a:ext cx="1393190" cy="454025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Select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your</a:t>
            </a:r>
            <a:r>
              <a:rPr sz="900" spc="-2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sound.</a:t>
            </a:r>
            <a:endParaRPr sz="900">
              <a:latin typeface="Roboto-Medium"/>
              <a:cs typeface="Roboto-Medium"/>
            </a:endParaRPr>
          </a:p>
          <a:p>
            <a:pPr marL="12700">
              <a:lnSpc>
                <a:spcPct val="100000"/>
              </a:lnSpc>
              <a:spcBef>
                <a:spcPts val="605"/>
              </a:spcBef>
            </a:pP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Type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what you want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</a:t>
            </a:r>
            <a:r>
              <a:rPr sz="900" spc="-6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25" dirty="0">
                <a:solidFill>
                  <a:srgbClr val="636466"/>
                </a:solidFill>
                <a:latin typeface="Roboto-Medium"/>
                <a:cs typeface="Roboto-Medium"/>
              </a:rPr>
              <a:t>say.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2150745" y="5082772"/>
            <a:ext cx="535940" cy="167005"/>
          </a:xfrm>
          <a:custGeom>
            <a:avLst/>
            <a:gdLst/>
            <a:ahLst/>
            <a:cxnLst/>
            <a:rect l="l" t="t" r="r" b="b"/>
            <a:pathLst>
              <a:path w="535939" h="167004">
                <a:moveTo>
                  <a:pt x="0" y="166420"/>
                </a:moveTo>
                <a:lnTo>
                  <a:pt x="0" y="0"/>
                </a:lnTo>
                <a:lnTo>
                  <a:pt x="53594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1495894" y="5638808"/>
            <a:ext cx="1441450" cy="299441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655"/>
              </a:spcBef>
            </a:pPr>
            <a:r>
              <a:rPr sz="1400" b="1" spc="55" dirty="0">
                <a:solidFill>
                  <a:srgbClr val="6BA883"/>
                </a:solidFill>
                <a:latin typeface="Montserrat-Black"/>
                <a:cs typeface="Montserrat-Black"/>
              </a:rPr>
              <a:t>TRY</a:t>
            </a:r>
            <a:r>
              <a:rPr sz="1400" b="1" spc="175" dirty="0">
                <a:solidFill>
                  <a:srgbClr val="6BA883"/>
                </a:solidFill>
                <a:latin typeface="Montserrat-Black"/>
                <a:cs typeface="Montserrat-Black"/>
              </a:rPr>
              <a:t> </a:t>
            </a:r>
            <a:r>
              <a:rPr sz="1400" b="1" spc="95" dirty="0">
                <a:solidFill>
                  <a:srgbClr val="6BA883"/>
                </a:solidFill>
                <a:latin typeface="Montserrat-Black"/>
                <a:cs typeface="Montserrat-Black"/>
              </a:rPr>
              <a:t>IT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3178683" y="5953328"/>
            <a:ext cx="469391" cy="196646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3178682" y="5953323"/>
            <a:ext cx="469900" cy="196850"/>
          </a:xfrm>
          <a:custGeom>
            <a:avLst/>
            <a:gdLst/>
            <a:ahLst/>
            <a:cxnLst/>
            <a:rect l="l" t="t" r="r" b="b"/>
            <a:pathLst>
              <a:path w="469900" h="196850">
                <a:moveTo>
                  <a:pt x="76200" y="0"/>
                </a:moveTo>
                <a:lnTo>
                  <a:pt x="32146" y="1190"/>
                </a:lnTo>
                <a:lnTo>
                  <a:pt x="9525" y="9524"/>
                </a:lnTo>
                <a:lnTo>
                  <a:pt x="1190" y="32146"/>
                </a:lnTo>
                <a:lnTo>
                  <a:pt x="0" y="76199"/>
                </a:lnTo>
                <a:lnTo>
                  <a:pt x="0" y="120446"/>
                </a:lnTo>
                <a:lnTo>
                  <a:pt x="1190" y="164499"/>
                </a:lnTo>
                <a:lnTo>
                  <a:pt x="9525" y="187121"/>
                </a:lnTo>
                <a:lnTo>
                  <a:pt x="32146" y="195456"/>
                </a:lnTo>
                <a:lnTo>
                  <a:pt x="76200" y="196646"/>
                </a:lnTo>
                <a:lnTo>
                  <a:pt x="393192" y="196646"/>
                </a:lnTo>
                <a:lnTo>
                  <a:pt x="437245" y="195456"/>
                </a:lnTo>
                <a:lnTo>
                  <a:pt x="459867" y="187121"/>
                </a:lnTo>
                <a:lnTo>
                  <a:pt x="468201" y="164499"/>
                </a:lnTo>
                <a:lnTo>
                  <a:pt x="469392" y="120446"/>
                </a:lnTo>
                <a:lnTo>
                  <a:pt x="469392" y="76199"/>
                </a:lnTo>
                <a:lnTo>
                  <a:pt x="468201" y="32146"/>
                </a:lnTo>
                <a:lnTo>
                  <a:pt x="459867" y="9524"/>
                </a:lnTo>
                <a:lnTo>
                  <a:pt x="437245" y="1190"/>
                </a:lnTo>
                <a:lnTo>
                  <a:pt x="393192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6BA88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2971026" y="6056889"/>
            <a:ext cx="251460" cy="0"/>
          </a:xfrm>
          <a:custGeom>
            <a:avLst/>
            <a:gdLst/>
            <a:ahLst/>
            <a:cxnLst/>
            <a:rect l="l" t="t" r="r" b="b"/>
            <a:pathLst>
              <a:path w="251460">
                <a:moveTo>
                  <a:pt x="0" y="0"/>
                </a:moveTo>
                <a:lnTo>
                  <a:pt x="25146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4">
            <a:extLst>
              <a:ext uri="{FF2B5EF4-FFF2-40B4-BE49-F238E27FC236}">
                <a16:creationId xmlns:a16="http://schemas.microsoft.com/office/drawing/2014/main" id="{B0CD0EAE-1E6A-9A4B-954E-4AF5895E1DF6}"/>
              </a:ext>
            </a:extLst>
          </p:cNvPr>
          <p:cNvSpPr txBox="1"/>
          <p:nvPr/>
        </p:nvSpPr>
        <p:spPr>
          <a:xfrm>
            <a:off x="1503002" y="5949703"/>
            <a:ext cx="1441450" cy="222497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Click the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green flag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</a:t>
            </a:r>
            <a:r>
              <a:rPr sz="900" spc="-6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start.</a:t>
            </a:r>
            <a:endParaRPr sz="9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01367" y="5806440"/>
            <a:ext cx="969644" cy="426720"/>
          </a:xfrm>
          <a:custGeom>
            <a:avLst/>
            <a:gdLst/>
            <a:ahLst/>
            <a:cxnLst/>
            <a:rect l="l" t="t" r="r" b="b"/>
            <a:pathLst>
              <a:path w="969644" h="426720">
                <a:moveTo>
                  <a:pt x="484631" y="0"/>
                </a:moveTo>
                <a:lnTo>
                  <a:pt x="418870" y="1947"/>
                </a:lnTo>
                <a:lnTo>
                  <a:pt x="355798" y="7621"/>
                </a:lnTo>
                <a:lnTo>
                  <a:pt x="295992" y="16767"/>
                </a:lnTo>
                <a:lnTo>
                  <a:pt x="240029" y="29130"/>
                </a:lnTo>
                <a:lnTo>
                  <a:pt x="188488" y="44457"/>
                </a:lnTo>
                <a:lnTo>
                  <a:pt x="141946" y="62493"/>
                </a:lnTo>
                <a:lnTo>
                  <a:pt x="100979" y="82984"/>
                </a:lnTo>
                <a:lnTo>
                  <a:pt x="66167" y="105675"/>
                </a:lnTo>
                <a:lnTo>
                  <a:pt x="17311" y="156642"/>
                </a:lnTo>
                <a:lnTo>
                  <a:pt x="0" y="213360"/>
                </a:lnTo>
                <a:lnTo>
                  <a:pt x="4424" y="242310"/>
                </a:lnTo>
                <a:lnTo>
                  <a:pt x="38085" y="296407"/>
                </a:lnTo>
                <a:lnTo>
                  <a:pt x="100979" y="343735"/>
                </a:lnTo>
                <a:lnTo>
                  <a:pt x="141946" y="364226"/>
                </a:lnTo>
                <a:lnTo>
                  <a:pt x="188488" y="382262"/>
                </a:lnTo>
                <a:lnTo>
                  <a:pt x="240029" y="397589"/>
                </a:lnTo>
                <a:lnTo>
                  <a:pt x="295992" y="409952"/>
                </a:lnTo>
                <a:lnTo>
                  <a:pt x="355798" y="419098"/>
                </a:lnTo>
                <a:lnTo>
                  <a:pt x="418870" y="424772"/>
                </a:lnTo>
                <a:lnTo>
                  <a:pt x="484631" y="426720"/>
                </a:lnTo>
                <a:lnTo>
                  <a:pt x="550393" y="424772"/>
                </a:lnTo>
                <a:lnTo>
                  <a:pt x="613465" y="419098"/>
                </a:lnTo>
                <a:lnTo>
                  <a:pt x="673271" y="409952"/>
                </a:lnTo>
                <a:lnTo>
                  <a:pt x="729233" y="397589"/>
                </a:lnTo>
                <a:lnTo>
                  <a:pt x="780775" y="382262"/>
                </a:lnTo>
                <a:lnTo>
                  <a:pt x="827317" y="364226"/>
                </a:lnTo>
                <a:lnTo>
                  <a:pt x="868284" y="343735"/>
                </a:lnTo>
                <a:lnTo>
                  <a:pt x="903096" y="321044"/>
                </a:lnTo>
                <a:lnTo>
                  <a:pt x="951952" y="270077"/>
                </a:lnTo>
                <a:lnTo>
                  <a:pt x="969263" y="213360"/>
                </a:lnTo>
                <a:lnTo>
                  <a:pt x="964839" y="184409"/>
                </a:lnTo>
                <a:lnTo>
                  <a:pt x="931178" y="130312"/>
                </a:lnTo>
                <a:lnTo>
                  <a:pt x="868284" y="82984"/>
                </a:lnTo>
                <a:lnTo>
                  <a:pt x="827317" y="62493"/>
                </a:lnTo>
                <a:lnTo>
                  <a:pt x="780775" y="44457"/>
                </a:lnTo>
                <a:lnTo>
                  <a:pt x="729233" y="29130"/>
                </a:lnTo>
                <a:lnTo>
                  <a:pt x="673271" y="16767"/>
                </a:lnTo>
                <a:lnTo>
                  <a:pt x="613465" y="7621"/>
                </a:lnTo>
                <a:lnTo>
                  <a:pt x="550393" y="1947"/>
                </a:lnTo>
                <a:lnTo>
                  <a:pt x="484631" y="0"/>
                </a:lnTo>
                <a:close/>
              </a:path>
            </a:pathLst>
          </a:custGeom>
          <a:solidFill>
            <a:srgbClr val="9E42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882895" y="5942583"/>
            <a:ext cx="805815" cy="1638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40"/>
              </a:lnSpc>
            </a:pPr>
            <a:r>
              <a:rPr sz="1100" b="1" spc="-5" dirty="0">
                <a:solidFill>
                  <a:srgbClr val="FFFFFF"/>
                </a:solidFill>
                <a:latin typeface="Roboto-Black"/>
                <a:cs typeface="Roboto-Black"/>
              </a:rPr>
              <a:t>Dance</a:t>
            </a:r>
            <a:r>
              <a:rPr sz="1100" b="1" spc="-90" dirty="0">
                <a:solidFill>
                  <a:srgbClr val="FFFFFF"/>
                </a:solidFill>
                <a:latin typeface="Roboto-Black"/>
                <a:cs typeface="Roboto-Black"/>
              </a:rPr>
              <a:t> </a:t>
            </a: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Party!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819087" y="433115"/>
            <a:ext cx="293433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Say</a:t>
            </a:r>
            <a:r>
              <a:rPr spc="-85" dirty="0"/>
              <a:t> </a:t>
            </a:r>
            <a:r>
              <a:rPr spc="5" dirty="0"/>
              <a:t>Something</a:t>
            </a:r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41343" y="1104900"/>
            <a:ext cx="3289300" cy="609600"/>
          </a:xfrm>
          <a:custGeom>
            <a:avLst/>
            <a:gdLst/>
            <a:ahLst/>
            <a:cxnLst/>
            <a:rect l="l" t="t" r="r" b="b"/>
            <a:pathLst>
              <a:path w="3289300" h="6096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609600"/>
                </a:lnTo>
                <a:lnTo>
                  <a:pt x="3289300" y="60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1343" y="1104900"/>
            <a:ext cx="3289300" cy="609600"/>
          </a:xfrm>
          <a:custGeom>
            <a:avLst/>
            <a:gdLst/>
            <a:ahLst/>
            <a:cxnLst/>
            <a:rect l="l" t="t" r="r" b="b"/>
            <a:pathLst>
              <a:path w="3289300" h="6096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609600"/>
                </a:lnTo>
                <a:lnTo>
                  <a:pt x="3289300" y="60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979537" y="1334642"/>
            <a:ext cx="2611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5" dirty="0">
                <a:solidFill>
                  <a:srgbClr val="FFFFFF"/>
                </a:solidFill>
                <a:latin typeface="Roboto-Medium"/>
                <a:cs typeface="Roboto-Medium"/>
              </a:rPr>
              <a:t>Type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what you want your sprite </a:t>
            </a: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to</a:t>
            </a:r>
            <a:r>
              <a:rPr sz="1200" spc="-55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200" spc="-30" dirty="0">
                <a:solidFill>
                  <a:srgbClr val="FFFFFF"/>
                </a:solidFill>
                <a:latin typeface="Roboto-Medium"/>
                <a:cs typeface="Roboto-Medium"/>
              </a:rPr>
              <a:t>say.</a:t>
            </a:r>
            <a:endParaRPr sz="1200">
              <a:latin typeface="Roboto-Medium"/>
              <a:cs typeface="Roboto-Medium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232850" y="5911977"/>
            <a:ext cx="1066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1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23900" y="5927725"/>
            <a:ext cx="1158995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-5" dirty="0">
                <a:solidFill>
                  <a:srgbClr val="FFFFFF"/>
                </a:solidFill>
                <a:latin typeface="Roboto-Medium"/>
                <a:cs typeface="Roboto-Medium"/>
              </a:rPr>
              <a:t>Imagine a World</a:t>
            </a:r>
            <a:endParaRPr sz="1000" dirty="0">
              <a:latin typeface="Roboto-Medium"/>
              <a:cs typeface="Roboto-Medium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160792" y="1907997"/>
            <a:ext cx="2280412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60792" y="1907997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2" y="1719072"/>
                </a:lnTo>
                <a:lnTo>
                  <a:pt x="2280412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60792" y="3774909"/>
            <a:ext cx="2280412" cy="17190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60792" y="3774909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2" y="1719072"/>
                </a:lnTo>
                <a:lnTo>
                  <a:pt x="2280412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1455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0750"/>
          </a:xfrm>
          <a:custGeom>
            <a:avLst/>
            <a:gdLst/>
            <a:ahLst/>
            <a:cxnLst/>
            <a:rect l="l" t="t" r="r" b="b"/>
            <a:pathLst>
              <a:path w="4572000" h="920750">
                <a:moveTo>
                  <a:pt x="0" y="920750"/>
                </a:moveTo>
                <a:lnTo>
                  <a:pt x="4572000" y="920750"/>
                </a:lnTo>
                <a:lnTo>
                  <a:pt x="4572000" y="0"/>
                </a:lnTo>
                <a:lnTo>
                  <a:pt x="0" y="0"/>
                </a:lnTo>
                <a:lnTo>
                  <a:pt x="0" y="92075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0750"/>
            <a:ext cx="4572000" cy="1809114"/>
          </a:xfrm>
          <a:custGeom>
            <a:avLst/>
            <a:gdLst/>
            <a:ahLst/>
            <a:cxnLst/>
            <a:rect l="l" t="t" r="r" b="b"/>
            <a:pathLst>
              <a:path w="4572000" h="1809114">
                <a:moveTo>
                  <a:pt x="0" y="1808937"/>
                </a:moveTo>
                <a:lnTo>
                  <a:pt x="4572000" y="1808937"/>
                </a:lnTo>
                <a:lnTo>
                  <a:pt x="4572000" y="0"/>
                </a:lnTo>
                <a:lnTo>
                  <a:pt x="0" y="0"/>
                </a:lnTo>
                <a:lnTo>
                  <a:pt x="0" y="1808937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2716987"/>
            <a:ext cx="4572000" cy="13335"/>
          </a:xfrm>
          <a:custGeom>
            <a:avLst/>
            <a:gdLst/>
            <a:ahLst/>
            <a:cxnLst/>
            <a:rect l="l" t="t" r="r" b="b"/>
            <a:pathLst>
              <a:path w="4572000" h="13335">
                <a:moveTo>
                  <a:pt x="0" y="12712"/>
                </a:moveTo>
                <a:lnTo>
                  <a:pt x="4572000" y="12712"/>
                </a:lnTo>
                <a:lnTo>
                  <a:pt x="4572000" y="0"/>
                </a:lnTo>
                <a:lnTo>
                  <a:pt x="0" y="0"/>
                </a:lnTo>
                <a:lnTo>
                  <a:pt x="0" y="1271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9080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2729699"/>
            <a:ext cx="4572000" cy="2439670"/>
          </a:xfrm>
          <a:custGeom>
            <a:avLst/>
            <a:gdLst/>
            <a:ahLst/>
            <a:cxnLst/>
            <a:rect l="l" t="t" r="r" b="b"/>
            <a:pathLst>
              <a:path w="4572000" h="2439670">
                <a:moveTo>
                  <a:pt x="0" y="2439200"/>
                </a:moveTo>
                <a:lnTo>
                  <a:pt x="4572000" y="2439200"/>
                </a:lnTo>
                <a:lnTo>
                  <a:pt x="4572000" y="0"/>
                </a:lnTo>
                <a:lnTo>
                  <a:pt x="0" y="0"/>
                </a:lnTo>
                <a:lnTo>
                  <a:pt x="0" y="243920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2716987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5168900"/>
            <a:ext cx="4572000" cy="1231900"/>
          </a:xfrm>
          <a:custGeom>
            <a:avLst/>
            <a:gdLst/>
            <a:ahLst/>
            <a:cxnLst/>
            <a:rect l="l" t="t" r="r" b="b"/>
            <a:pathLst>
              <a:path w="4572000" h="1231900">
                <a:moveTo>
                  <a:pt x="0" y="1231900"/>
                </a:moveTo>
                <a:lnTo>
                  <a:pt x="4572000" y="1231900"/>
                </a:lnTo>
                <a:lnTo>
                  <a:pt x="4572000" y="0"/>
                </a:lnTo>
                <a:lnTo>
                  <a:pt x="0" y="0"/>
                </a:lnTo>
                <a:lnTo>
                  <a:pt x="0" y="12319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51562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15900" y="635000"/>
            <a:ext cx="82613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5" dirty="0">
                <a:solidFill>
                  <a:srgbClr val="FFFFFF"/>
                </a:solidFill>
                <a:latin typeface="Roboto-Medium"/>
                <a:cs typeface="Roboto-Medium"/>
              </a:rPr>
              <a:t>scratch.mit.edu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15900" y="191613"/>
            <a:ext cx="25184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/>
              <a:t>Say</a:t>
            </a:r>
            <a:r>
              <a:rPr sz="2400" spc="-50" dirty="0"/>
              <a:t> </a:t>
            </a:r>
            <a:r>
              <a:rPr sz="2400" dirty="0"/>
              <a:t>Something</a:t>
            </a:r>
            <a:endParaRPr sz="2400"/>
          </a:p>
        </p:txBody>
      </p:sp>
      <p:sp>
        <p:nvSpPr>
          <p:cNvPr id="13" name="object 13"/>
          <p:cNvSpPr txBox="1"/>
          <p:nvPr/>
        </p:nvSpPr>
        <p:spPr>
          <a:xfrm>
            <a:off x="1678295" y="1037697"/>
            <a:ext cx="121539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89" baseline="1984" dirty="0">
                <a:solidFill>
                  <a:srgbClr val="00A1CB"/>
                </a:solidFill>
                <a:latin typeface="Montserrat-Black"/>
                <a:cs typeface="Montserrat-Black"/>
              </a:rPr>
              <a:t>GET</a:t>
            </a:r>
            <a:r>
              <a:rPr sz="2100" b="1" spc="172" baseline="1984" dirty="0">
                <a:solidFill>
                  <a:srgbClr val="00A1CB"/>
                </a:solidFill>
                <a:latin typeface="Montserrat-Black"/>
                <a:cs typeface="Montserrat-Black"/>
              </a:rPr>
              <a:t> </a:t>
            </a:r>
            <a:r>
              <a:rPr sz="1400" b="1" spc="65" dirty="0">
                <a:solidFill>
                  <a:srgbClr val="00A1CB"/>
                </a:solidFill>
                <a:latin typeface="Montserrat-Black"/>
                <a:cs typeface="Montserrat-Black"/>
              </a:rPr>
              <a:t>READY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434184" y="2839107"/>
            <a:ext cx="171640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939598"/>
                </a:solidFill>
                <a:latin typeface="Montserrat-Black"/>
                <a:cs typeface="Montserrat-Black"/>
              </a:rPr>
              <a:t>ADD </a:t>
            </a:r>
            <a:r>
              <a:rPr sz="1400" b="1" spc="70" dirty="0">
                <a:solidFill>
                  <a:srgbClr val="939598"/>
                </a:solidFill>
                <a:latin typeface="Montserrat-Black"/>
                <a:cs typeface="Montserrat-Black"/>
              </a:rPr>
              <a:t>THIS</a:t>
            </a:r>
            <a:r>
              <a:rPr sz="1400" b="1" spc="250" dirty="0">
                <a:solidFill>
                  <a:srgbClr val="939598"/>
                </a:solidFill>
                <a:latin typeface="Montserrat-Black"/>
                <a:cs typeface="Montserrat-Black"/>
              </a:rPr>
              <a:t> </a:t>
            </a:r>
            <a:r>
              <a:rPr sz="1400" b="1" spc="90" dirty="0">
                <a:solidFill>
                  <a:srgbClr val="939598"/>
                </a:solidFill>
                <a:latin typeface="Montserrat-Black"/>
                <a:cs typeface="Montserrat-Black"/>
              </a:rPr>
              <a:t>CODE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929808" y="1431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014016" y="1431925"/>
            <a:ext cx="628256" cy="63228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929808" y="1431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424254" y="1951504"/>
            <a:ext cx="1724025" cy="490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900" spc="-5" dirty="0">
                <a:solidFill>
                  <a:srgbClr val="636466"/>
                </a:solidFill>
                <a:latin typeface="Roboto"/>
                <a:cs typeface="Roboto"/>
              </a:rPr>
              <a:t>Sprite1</a:t>
            </a:r>
            <a:endParaRPr sz="90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00">
              <a:latin typeface="Roboto"/>
              <a:cs typeface="Roboto"/>
            </a:endParaRPr>
          </a:p>
          <a:p>
            <a:pPr algn="ctr">
              <a:lnSpc>
                <a:spcPct val="100000"/>
              </a:lnSpc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Select the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 you want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</a:t>
            </a:r>
            <a:r>
              <a:rPr sz="900" spc="-8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talk.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939662" y="5277508"/>
            <a:ext cx="7054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55" dirty="0">
                <a:solidFill>
                  <a:srgbClr val="6BA883"/>
                </a:solidFill>
                <a:latin typeface="Montserrat-Black"/>
                <a:cs typeface="Montserrat-Black"/>
              </a:rPr>
              <a:t>TRY</a:t>
            </a:r>
            <a:r>
              <a:rPr sz="1400" b="1" spc="114" dirty="0">
                <a:solidFill>
                  <a:srgbClr val="6BA883"/>
                </a:solidFill>
                <a:latin typeface="Montserrat-Black"/>
                <a:cs typeface="Montserrat-Black"/>
              </a:rPr>
              <a:t> </a:t>
            </a:r>
            <a:r>
              <a:rPr sz="1400" b="1" spc="95" dirty="0">
                <a:solidFill>
                  <a:srgbClr val="6BA883"/>
                </a:solidFill>
                <a:latin typeface="Montserrat-Black"/>
                <a:cs typeface="Montserrat-Black"/>
              </a:rPr>
              <a:t>IT</a:t>
            </a:r>
            <a:endParaRPr sz="1400" dirty="0">
              <a:latin typeface="Montserrat-Black"/>
              <a:cs typeface="Montserrat-Black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590902" y="5698363"/>
            <a:ext cx="14414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Click the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green flag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</a:t>
            </a:r>
            <a:r>
              <a:rPr sz="900" spc="-6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start.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3250285" y="5588152"/>
            <a:ext cx="484416" cy="41048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250289" y="5588152"/>
            <a:ext cx="484505" cy="410845"/>
          </a:xfrm>
          <a:custGeom>
            <a:avLst/>
            <a:gdLst/>
            <a:ahLst/>
            <a:cxnLst/>
            <a:rect l="l" t="t" r="r" b="b"/>
            <a:pathLst>
              <a:path w="484504" h="41084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334289"/>
                </a:lnTo>
                <a:lnTo>
                  <a:pt x="1190" y="378342"/>
                </a:lnTo>
                <a:lnTo>
                  <a:pt x="9525" y="400964"/>
                </a:lnTo>
                <a:lnTo>
                  <a:pt x="32146" y="409298"/>
                </a:lnTo>
                <a:lnTo>
                  <a:pt x="76200" y="410489"/>
                </a:lnTo>
                <a:lnTo>
                  <a:pt x="408216" y="410489"/>
                </a:lnTo>
                <a:lnTo>
                  <a:pt x="452269" y="409298"/>
                </a:lnTo>
                <a:lnTo>
                  <a:pt x="474891" y="400964"/>
                </a:lnTo>
                <a:lnTo>
                  <a:pt x="483225" y="378342"/>
                </a:lnTo>
                <a:lnTo>
                  <a:pt x="484416" y="334289"/>
                </a:lnTo>
                <a:lnTo>
                  <a:pt x="484416" y="76200"/>
                </a:lnTo>
                <a:lnTo>
                  <a:pt x="483225" y="32146"/>
                </a:lnTo>
                <a:lnTo>
                  <a:pt x="474891" y="9525"/>
                </a:lnTo>
                <a:lnTo>
                  <a:pt x="452269" y="1190"/>
                </a:lnTo>
                <a:lnTo>
                  <a:pt x="408216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6BA88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118449" y="5791200"/>
            <a:ext cx="168275" cy="0"/>
          </a:xfrm>
          <a:custGeom>
            <a:avLst/>
            <a:gdLst/>
            <a:ahLst/>
            <a:cxnLst/>
            <a:rect l="l" t="t" r="r" b="b"/>
            <a:pathLst>
              <a:path w="168275">
                <a:moveTo>
                  <a:pt x="0" y="0"/>
                </a:moveTo>
                <a:lnTo>
                  <a:pt x="168033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290076" y="3305803"/>
            <a:ext cx="2596144" cy="146916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99863" y="3454740"/>
            <a:ext cx="484073" cy="49585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99863" y="3454740"/>
            <a:ext cx="484505" cy="495934"/>
          </a:xfrm>
          <a:custGeom>
            <a:avLst/>
            <a:gdLst/>
            <a:ahLst/>
            <a:cxnLst/>
            <a:rect l="l" t="t" r="r" b="b"/>
            <a:pathLst>
              <a:path w="484505" h="49593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19658"/>
                </a:lnTo>
                <a:lnTo>
                  <a:pt x="1190" y="463711"/>
                </a:lnTo>
                <a:lnTo>
                  <a:pt x="9525" y="486333"/>
                </a:lnTo>
                <a:lnTo>
                  <a:pt x="32146" y="494668"/>
                </a:lnTo>
                <a:lnTo>
                  <a:pt x="76200" y="495858"/>
                </a:lnTo>
                <a:lnTo>
                  <a:pt x="407873" y="495858"/>
                </a:lnTo>
                <a:lnTo>
                  <a:pt x="451926" y="494668"/>
                </a:lnTo>
                <a:lnTo>
                  <a:pt x="474548" y="486333"/>
                </a:lnTo>
                <a:lnTo>
                  <a:pt x="482882" y="463711"/>
                </a:lnTo>
                <a:lnTo>
                  <a:pt x="484073" y="419658"/>
                </a:lnTo>
                <a:lnTo>
                  <a:pt x="484073" y="76200"/>
                </a:lnTo>
                <a:lnTo>
                  <a:pt x="482882" y="32146"/>
                </a:lnTo>
                <a:lnTo>
                  <a:pt x="474548" y="9525"/>
                </a:lnTo>
                <a:lnTo>
                  <a:pt x="451926" y="1190"/>
                </a:lnTo>
                <a:lnTo>
                  <a:pt x="407873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629432" y="3817099"/>
            <a:ext cx="226060" cy="101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" spc="-5" dirty="0">
                <a:solidFill>
                  <a:srgbClr val="636466"/>
                </a:solidFill>
                <a:latin typeface="Roboto"/>
                <a:cs typeface="Roboto"/>
              </a:rPr>
              <a:t>Sprite1</a:t>
            </a:r>
            <a:endParaRPr sz="500">
              <a:latin typeface="Roboto"/>
              <a:cs typeface="Roboto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783079" y="4557787"/>
            <a:ext cx="110489" cy="354330"/>
          </a:xfrm>
          <a:custGeom>
            <a:avLst/>
            <a:gdLst/>
            <a:ahLst/>
            <a:cxnLst/>
            <a:rect l="l" t="t" r="r" b="b"/>
            <a:pathLst>
              <a:path w="110489" h="354329">
                <a:moveTo>
                  <a:pt x="110489" y="354012"/>
                </a:moveTo>
                <a:lnTo>
                  <a:pt x="673" y="353758"/>
                </a:ln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1910079" y="4814887"/>
            <a:ext cx="136461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20" dirty="0">
                <a:solidFill>
                  <a:srgbClr val="636466"/>
                </a:solidFill>
                <a:latin typeface="Roboto-Medium"/>
                <a:cs typeface="Roboto-Medium"/>
              </a:rPr>
              <a:t>Type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what you want </a:t>
            </a:r>
            <a:r>
              <a:rPr sz="900" spc="-15" dirty="0">
                <a:solidFill>
                  <a:srgbClr val="636466"/>
                </a:solidFill>
                <a:latin typeface="Roboto-Medium"/>
                <a:cs typeface="Roboto-Medium"/>
              </a:rPr>
              <a:t>to</a:t>
            </a:r>
            <a:r>
              <a:rPr sz="900" spc="-10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30" dirty="0">
                <a:solidFill>
                  <a:srgbClr val="636466"/>
                </a:solidFill>
                <a:latin typeface="Roboto-Medium"/>
                <a:cs typeface="Roboto-Medium"/>
              </a:rPr>
              <a:t>say.</a:t>
            </a:r>
            <a:endParaRPr sz="9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232850" y="5911977"/>
            <a:ext cx="1066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2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12910" y="433115"/>
            <a:ext cx="214630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Fly</a:t>
            </a:r>
            <a:r>
              <a:rPr spc="-80" dirty="0"/>
              <a:t> </a:t>
            </a:r>
            <a:r>
              <a:rPr dirty="0"/>
              <a:t>Around</a:t>
            </a:r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114896" y="1282700"/>
            <a:ext cx="23431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Press </a:t>
            </a: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the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space </a:t>
            </a: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key to </a:t>
            </a: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glide</a:t>
            </a:r>
            <a:r>
              <a:rPr sz="1200" spc="-60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glide.</a:t>
            </a:r>
            <a:endParaRPr sz="1200">
              <a:latin typeface="Roboto-Medium"/>
              <a:cs typeface="Roboto-Medium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145806" y="1864398"/>
            <a:ext cx="2280399" cy="1719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45794" y="1864398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145794" y="3725074"/>
            <a:ext cx="2280399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45794" y="3725074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27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5">
            <a:extLst>
              <a:ext uri="{FF2B5EF4-FFF2-40B4-BE49-F238E27FC236}">
                <a16:creationId xmlns:a16="http://schemas.microsoft.com/office/drawing/2014/main" id="{F493BF54-2DE3-9242-98D4-65DDF41678A9}"/>
              </a:ext>
            </a:extLst>
          </p:cNvPr>
          <p:cNvSpPr txBox="1"/>
          <p:nvPr/>
        </p:nvSpPr>
        <p:spPr>
          <a:xfrm>
            <a:off x="723900" y="5927725"/>
            <a:ext cx="1158995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-5" dirty="0">
                <a:solidFill>
                  <a:srgbClr val="FFFFFF"/>
                </a:solidFill>
                <a:latin typeface="Roboto-Medium"/>
                <a:cs typeface="Roboto-Medium"/>
              </a:rPr>
              <a:t>Imagine a World</a:t>
            </a:r>
            <a:endParaRPr sz="10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0750"/>
          </a:xfrm>
          <a:custGeom>
            <a:avLst/>
            <a:gdLst/>
            <a:ahLst/>
            <a:cxnLst/>
            <a:rect l="l" t="t" r="r" b="b"/>
            <a:pathLst>
              <a:path w="4572000" h="920750">
                <a:moveTo>
                  <a:pt x="0" y="920750"/>
                </a:moveTo>
                <a:lnTo>
                  <a:pt x="4572000" y="920750"/>
                </a:lnTo>
                <a:lnTo>
                  <a:pt x="4572000" y="0"/>
                </a:lnTo>
                <a:lnTo>
                  <a:pt x="0" y="0"/>
                </a:lnTo>
                <a:lnTo>
                  <a:pt x="0" y="92075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0750"/>
            <a:ext cx="4572000" cy="1844675"/>
          </a:xfrm>
          <a:custGeom>
            <a:avLst/>
            <a:gdLst/>
            <a:ahLst/>
            <a:cxnLst/>
            <a:rect l="l" t="t" r="r" b="b"/>
            <a:pathLst>
              <a:path w="4572000" h="1844675">
                <a:moveTo>
                  <a:pt x="0" y="1844306"/>
                </a:moveTo>
                <a:lnTo>
                  <a:pt x="4572000" y="1844306"/>
                </a:lnTo>
                <a:lnTo>
                  <a:pt x="4572000" y="0"/>
                </a:lnTo>
                <a:lnTo>
                  <a:pt x="0" y="0"/>
                </a:lnTo>
                <a:lnTo>
                  <a:pt x="0" y="1844306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080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765056"/>
            <a:ext cx="4572000" cy="2213610"/>
          </a:xfrm>
          <a:custGeom>
            <a:avLst/>
            <a:gdLst/>
            <a:ahLst/>
            <a:cxnLst/>
            <a:rect l="l" t="t" r="r" b="b"/>
            <a:pathLst>
              <a:path w="4572000" h="2213610">
                <a:moveTo>
                  <a:pt x="0" y="2213343"/>
                </a:moveTo>
                <a:lnTo>
                  <a:pt x="4572000" y="2213343"/>
                </a:lnTo>
                <a:lnTo>
                  <a:pt x="4572000" y="0"/>
                </a:lnTo>
                <a:lnTo>
                  <a:pt x="0" y="0"/>
                </a:lnTo>
                <a:lnTo>
                  <a:pt x="0" y="2213343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2752356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4978400"/>
            <a:ext cx="4572000" cy="1422400"/>
          </a:xfrm>
          <a:custGeom>
            <a:avLst/>
            <a:gdLst/>
            <a:ahLst/>
            <a:cxnLst/>
            <a:rect l="l" t="t" r="r" b="b"/>
            <a:pathLst>
              <a:path w="4572000" h="1422400">
                <a:moveTo>
                  <a:pt x="0" y="1422400"/>
                </a:moveTo>
                <a:lnTo>
                  <a:pt x="4572000" y="1422400"/>
                </a:lnTo>
                <a:lnTo>
                  <a:pt x="4572000" y="0"/>
                </a:lnTo>
                <a:lnTo>
                  <a:pt x="0" y="0"/>
                </a:lnTo>
                <a:lnTo>
                  <a:pt x="0" y="14224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49657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215900" y="170877"/>
            <a:ext cx="1843405" cy="626745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400" dirty="0"/>
              <a:t>Fly</a:t>
            </a:r>
            <a:r>
              <a:rPr sz="2400" spc="-85" dirty="0"/>
              <a:t> </a:t>
            </a:r>
            <a:r>
              <a:rPr sz="2400" dirty="0"/>
              <a:t>Around</a:t>
            </a:r>
            <a:endParaRPr sz="2400"/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900" b="0" spc="-5" dirty="0">
                <a:latin typeface="Roboto-Medium"/>
                <a:cs typeface="Roboto-Medium"/>
              </a:rPr>
              <a:t>scratch.mit.edu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86797" y="1035707"/>
            <a:ext cx="12147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00A1CB"/>
                </a:solidFill>
                <a:latin typeface="Montserrat-Black"/>
                <a:cs typeface="Montserrat-Black"/>
              </a:rPr>
              <a:t>GET</a:t>
            </a:r>
            <a:r>
              <a:rPr sz="1400" b="1" spc="130" dirty="0">
                <a:solidFill>
                  <a:srgbClr val="00A1CB"/>
                </a:solidFill>
                <a:latin typeface="Montserrat-Black"/>
                <a:cs typeface="Montserrat-Black"/>
              </a:rPr>
              <a:t> </a:t>
            </a:r>
            <a:r>
              <a:rPr sz="1400" b="1" spc="65" dirty="0">
                <a:solidFill>
                  <a:srgbClr val="00A1CB"/>
                </a:solidFill>
                <a:latin typeface="Montserrat-Black"/>
                <a:cs typeface="Montserrat-Black"/>
              </a:rPr>
              <a:t>READY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41804" y="2877207"/>
            <a:ext cx="171640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939598"/>
                </a:solidFill>
                <a:latin typeface="Montserrat-Black"/>
                <a:cs typeface="Montserrat-Black"/>
              </a:rPr>
              <a:t>ADD </a:t>
            </a:r>
            <a:r>
              <a:rPr sz="1400" b="1" spc="70" dirty="0">
                <a:solidFill>
                  <a:srgbClr val="939598"/>
                </a:solidFill>
                <a:latin typeface="Montserrat-Black"/>
                <a:cs typeface="Montserrat-Black"/>
              </a:rPr>
              <a:t>THIS</a:t>
            </a:r>
            <a:r>
              <a:rPr sz="1400" b="1" spc="250" dirty="0">
                <a:solidFill>
                  <a:srgbClr val="939598"/>
                </a:solidFill>
                <a:latin typeface="Montserrat-Black"/>
                <a:cs typeface="Montserrat-Black"/>
              </a:rPr>
              <a:t> </a:t>
            </a:r>
            <a:r>
              <a:rPr sz="1400" b="1" spc="90" dirty="0">
                <a:solidFill>
                  <a:srgbClr val="939598"/>
                </a:solidFill>
                <a:latin typeface="Montserrat-Black"/>
                <a:cs typeface="Montserrat-Black"/>
              </a:rPr>
              <a:t>CODE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939662" y="5074308"/>
            <a:ext cx="7054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55" dirty="0">
                <a:solidFill>
                  <a:srgbClr val="6BA883"/>
                </a:solidFill>
                <a:latin typeface="Montserrat-Black"/>
                <a:cs typeface="Montserrat-Black"/>
              </a:rPr>
              <a:t>TRY</a:t>
            </a:r>
            <a:r>
              <a:rPr sz="1400" b="1" spc="114" dirty="0">
                <a:solidFill>
                  <a:srgbClr val="6BA883"/>
                </a:solidFill>
                <a:latin typeface="Montserrat-Black"/>
                <a:cs typeface="Montserrat-Black"/>
              </a:rPr>
              <a:t> </a:t>
            </a:r>
            <a:r>
              <a:rPr sz="1400" b="1" spc="95" dirty="0">
                <a:solidFill>
                  <a:srgbClr val="6BA883"/>
                </a:solidFill>
                <a:latin typeface="Montserrat-Black"/>
                <a:cs typeface="Montserrat-Black"/>
              </a:rPr>
              <a:t>IT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324100" y="1452880"/>
            <a:ext cx="0" cy="965200"/>
          </a:xfrm>
          <a:custGeom>
            <a:avLst/>
            <a:gdLst/>
            <a:ahLst/>
            <a:cxnLst/>
            <a:rect l="l" t="t" r="r" b="b"/>
            <a:pathLst>
              <a:path h="965200">
                <a:moveTo>
                  <a:pt x="0" y="0"/>
                </a:moveTo>
                <a:lnTo>
                  <a:pt x="0" y="964679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419898" y="2096885"/>
            <a:ext cx="104203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5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backdrop.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734361" y="1605165"/>
            <a:ext cx="412394" cy="4123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734360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1524746" y="2107079"/>
            <a:ext cx="4883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5" dirty="0">
                <a:solidFill>
                  <a:srgbClr val="636466"/>
                </a:solidFill>
                <a:latin typeface="Roboto"/>
                <a:cs typeface="Roboto"/>
              </a:rPr>
              <a:t>Butterfly</a:t>
            </a:r>
            <a:r>
              <a:rPr sz="800" spc="-50" dirty="0">
                <a:solidFill>
                  <a:srgbClr val="636466"/>
                </a:solidFill>
                <a:latin typeface="Roboto"/>
                <a:cs typeface="Roboto"/>
              </a:rPr>
              <a:t> </a:t>
            </a: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2</a:t>
            </a:r>
            <a:endParaRPr sz="800">
              <a:latin typeface="Roboto"/>
              <a:cs typeface="Robot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51824" y="2100579"/>
            <a:ext cx="8572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73976" y="1605165"/>
            <a:ext cx="412394" cy="4123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73976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621404" y="1561299"/>
            <a:ext cx="712469" cy="52992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3772498" y="2107079"/>
            <a:ext cx="41148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5" dirty="0">
                <a:solidFill>
                  <a:srgbClr val="636466"/>
                </a:solidFill>
                <a:latin typeface="Roboto"/>
                <a:cs typeface="Roboto"/>
              </a:rPr>
              <a:t>S</a:t>
            </a:r>
            <a:r>
              <a:rPr sz="800" spc="-10" dirty="0">
                <a:solidFill>
                  <a:srgbClr val="636466"/>
                </a:solidFill>
                <a:latin typeface="Roboto"/>
                <a:cs typeface="Roboto"/>
              </a:rPr>
              <a:t>av</a:t>
            </a: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anna</a:t>
            </a:r>
            <a:endParaRPr sz="800">
              <a:latin typeface="Roboto"/>
              <a:cs typeface="Roboto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290076" y="3244826"/>
            <a:ext cx="2454707" cy="131092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2003138" y="5572117"/>
            <a:ext cx="148526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Press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the </a:t>
            </a:r>
            <a:r>
              <a:rPr sz="900" b="1" spc="-5" dirty="0">
                <a:solidFill>
                  <a:srgbClr val="636466"/>
                </a:solidFill>
                <a:latin typeface="Roboto"/>
                <a:cs typeface="Roboto"/>
              </a:rPr>
              <a:t>space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key to</a:t>
            </a:r>
            <a:r>
              <a:rPr sz="900" spc="-5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glide.</a:t>
            </a:r>
            <a:endParaRPr sz="900" dirty="0">
              <a:latin typeface="Roboto-Medium"/>
              <a:cs typeface="Roboto-Medium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528431" y="5831132"/>
            <a:ext cx="1129665" cy="206375"/>
          </a:xfrm>
          <a:custGeom>
            <a:avLst/>
            <a:gdLst/>
            <a:ahLst/>
            <a:cxnLst/>
            <a:rect l="l" t="t" r="r" b="b"/>
            <a:pathLst>
              <a:path w="1129664" h="206375">
                <a:moveTo>
                  <a:pt x="1081214" y="0"/>
                </a:moveTo>
                <a:lnTo>
                  <a:pt x="47942" y="2222"/>
                </a:lnTo>
                <a:lnTo>
                  <a:pt x="3767" y="31502"/>
                </a:lnTo>
                <a:lnTo>
                  <a:pt x="0" y="50165"/>
                </a:lnTo>
                <a:lnTo>
                  <a:pt x="0" y="158216"/>
                </a:lnTo>
                <a:lnTo>
                  <a:pt x="3767" y="176871"/>
                </a:lnTo>
                <a:lnTo>
                  <a:pt x="14041" y="192106"/>
                </a:lnTo>
                <a:lnTo>
                  <a:pt x="29280" y="202379"/>
                </a:lnTo>
                <a:lnTo>
                  <a:pt x="47942" y="206146"/>
                </a:lnTo>
                <a:lnTo>
                  <a:pt x="1081214" y="203923"/>
                </a:lnTo>
                <a:lnTo>
                  <a:pt x="1099876" y="200156"/>
                </a:lnTo>
                <a:lnTo>
                  <a:pt x="1115115" y="189882"/>
                </a:lnTo>
                <a:lnTo>
                  <a:pt x="1125389" y="174643"/>
                </a:lnTo>
                <a:lnTo>
                  <a:pt x="1129157" y="155981"/>
                </a:lnTo>
                <a:lnTo>
                  <a:pt x="1129157" y="47929"/>
                </a:lnTo>
                <a:lnTo>
                  <a:pt x="1125389" y="29275"/>
                </a:lnTo>
                <a:lnTo>
                  <a:pt x="1115115" y="14039"/>
                </a:lnTo>
                <a:lnTo>
                  <a:pt x="1099876" y="3767"/>
                </a:lnTo>
                <a:lnTo>
                  <a:pt x="1081214" y="0"/>
                </a:lnTo>
                <a:close/>
              </a:path>
            </a:pathLst>
          </a:custGeom>
          <a:solidFill>
            <a:srgbClr val="5F91D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28431" y="5800439"/>
            <a:ext cx="1129665" cy="206375"/>
          </a:xfrm>
          <a:custGeom>
            <a:avLst/>
            <a:gdLst/>
            <a:ahLst/>
            <a:cxnLst/>
            <a:rect l="l" t="t" r="r" b="b"/>
            <a:pathLst>
              <a:path w="1129664" h="206375">
                <a:moveTo>
                  <a:pt x="1081214" y="0"/>
                </a:moveTo>
                <a:lnTo>
                  <a:pt x="47942" y="2222"/>
                </a:lnTo>
                <a:lnTo>
                  <a:pt x="3767" y="31502"/>
                </a:lnTo>
                <a:lnTo>
                  <a:pt x="0" y="50164"/>
                </a:lnTo>
                <a:lnTo>
                  <a:pt x="0" y="158216"/>
                </a:lnTo>
                <a:lnTo>
                  <a:pt x="3767" y="176871"/>
                </a:lnTo>
                <a:lnTo>
                  <a:pt x="14041" y="192106"/>
                </a:lnTo>
                <a:lnTo>
                  <a:pt x="29280" y="202379"/>
                </a:lnTo>
                <a:lnTo>
                  <a:pt x="47942" y="206146"/>
                </a:lnTo>
                <a:lnTo>
                  <a:pt x="1081214" y="203923"/>
                </a:lnTo>
                <a:lnTo>
                  <a:pt x="1099876" y="200156"/>
                </a:lnTo>
                <a:lnTo>
                  <a:pt x="1115115" y="189882"/>
                </a:lnTo>
                <a:lnTo>
                  <a:pt x="1125389" y="174643"/>
                </a:lnTo>
                <a:lnTo>
                  <a:pt x="1129157" y="155981"/>
                </a:lnTo>
                <a:lnTo>
                  <a:pt x="1129157" y="47929"/>
                </a:lnTo>
                <a:lnTo>
                  <a:pt x="1125389" y="29275"/>
                </a:lnTo>
                <a:lnTo>
                  <a:pt x="1115115" y="14039"/>
                </a:lnTo>
                <a:lnTo>
                  <a:pt x="1099876" y="3767"/>
                </a:lnTo>
                <a:lnTo>
                  <a:pt x="1081214" y="0"/>
                </a:lnTo>
                <a:close/>
              </a:path>
            </a:pathLst>
          </a:custGeom>
          <a:solidFill>
            <a:srgbClr val="80B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222496" y="55692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222496" y="55512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81"/>
                </a:lnTo>
                <a:lnTo>
                  <a:pt x="3767" y="174643"/>
                </a:lnTo>
                <a:lnTo>
                  <a:pt x="14041" y="189882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2"/>
                </a:lnTo>
                <a:lnTo>
                  <a:pt x="200816" y="174643"/>
                </a:lnTo>
                <a:lnTo>
                  <a:pt x="204584" y="155981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760216" y="55692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760216" y="55512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91356" y="55692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91356" y="55512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9076" y="55692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4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9076" y="55512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4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453636" y="55692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453636" y="55512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03321" y="5620712"/>
            <a:ext cx="57785" cy="78105"/>
          </a:xfrm>
          <a:custGeom>
            <a:avLst/>
            <a:gdLst/>
            <a:ahLst/>
            <a:cxnLst/>
            <a:rect l="l" t="t" r="r" b="b"/>
            <a:pathLst>
              <a:path w="57784" h="78104">
                <a:moveTo>
                  <a:pt x="39090" y="0"/>
                </a:moveTo>
                <a:lnTo>
                  <a:pt x="29718" y="0"/>
                </a:lnTo>
                <a:lnTo>
                  <a:pt x="25222" y="876"/>
                </a:lnTo>
                <a:lnTo>
                  <a:pt x="0" y="32880"/>
                </a:lnTo>
                <a:lnTo>
                  <a:pt x="0" y="45148"/>
                </a:lnTo>
                <a:lnTo>
                  <a:pt x="24688" y="76657"/>
                </a:lnTo>
                <a:lnTo>
                  <a:pt x="29146" y="77495"/>
                </a:lnTo>
                <a:lnTo>
                  <a:pt x="38671" y="77495"/>
                </a:lnTo>
                <a:lnTo>
                  <a:pt x="42976" y="76555"/>
                </a:lnTo>
                <a:lnTo>
                  <a:pt x="50749" y="72834"/>
                </a:lnTo>
                <a:lnTo>
                  <a:pt x="54216" y="70142"/>
                </a:lnTo>
                <a:lnTo>
                  <a:pt x="57264" y="66636"/>
                </a:lnTo>
                <a:lnTo>
                  <a:pt x="56636" y="65951"/>
                </a:lnTo>
                <a:lnTo>
                  <a:pt x="27851" y="65951"/>
                </a:lnTo>
                <a:lnTo>
                  <a:pt x="22834" y="63538"/>
                </a:lnTo>
                <a:lnTo>
                  <a:pt x="15443" y="53860"/>
                </a:lnTo>
                <a:lnTo>
                  <a:pt x="13601" y="47167"/>
                </a:lnTo>
                <a:lnTo>
                  <a:pt x="13601" y="34442"/>
                </a:lnTo>
                <a:lnTo>
                  <a:pt x="31508" y="11544"/>
                </a:lnTo>
                <a:lnTo>
                  <a:pt x="53921" y="11544"/>
                </a:lnTo>
                <a:lnTo>
                  <a:pt x="55778" y="9486"/>
                </a:lnTo>
                <a:lnTo>
                  <a:pt x="53364" y="6934"/>
                </a:lnTo>
                <a:lnTo>
                  <a:pt x="50419" y="4762"/>
                </a:lnTo>
                <a:lnTo>
                  <a:pt x="43180" y="952"/>
                </a:lnTo>
                <a:lnTo>
                  <a:pt x="39090" y="0"/>
                </a:lnTo>
                <a:close/>
              </a:path>
              <a:path w="57784" h="78104">
                <a:moveTo>
                  <a:pt x="49834" y="58521"/>
                </a:moveTo>
                <a:lnTo>
                  <a:pt x="47701" y="60883"/>
                </a:lnTo>
                <a:lnTo>
                  <a:pt x="45389" y="62712"/>
                </a:lnTo>
                <a:lnTo>
                  <a:pt x="40436" y="65303"/>
                </a:lnTo>
                <a:lnTo>
                  <a:pt x="37528" y="65951"/>
                </a:lnTo>
                <a:lnTo>
                  <a:pt x="56636" y="65951"/>
                </a:lnTo>
                <a:lnTo>
                  <a:pt x="49834" y="58521"/>
                </a:lnTo>
                <a:close/>
              </a:path>
              <a:path w="57784" h="78104">
                <a:moveTo>
                  <a:pt x="53921" y="11544"/>
                </a:moveTo>
                <a:lnTo>
                  <a:pt x="37528" y="11544"/>
                </a:lnTo>
                <a:lnTo>
                  <a:pt x="40068" y="12103"/>
                </a:lnTo>
                <a:lnTo>
                  <a:pt x="44411" y="14312"/>
                </a:lnTo>
                <a:lnTo>
                  <a:pt x="46443" y="15811"/>
                </a:lnTo>
                <a:lnTo>
                  <a:pt x="48348" y="17716"/>
                </a:lnTo>
                <a:lnTo>
                  <a:pt x="53921" y="11544"/>
                </a:lnTo>
                <a:close/>
              </a:path>
            </a:pathLst>
          </a:custGeom>
          <a:solidFill>
            <a:srgbClr val="DCDD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831197" y="5622082"/>
            <a:ext cx="62230" cy="74930"/>
          </a:xfrm>
          <a:custGeom>
            <a:avLst/>
            <a:gdLst/>
            <a:ahLst/>
            <a:cxnLst/>
            <a:rect l="l" t="t" r="r" b="b"/>
            <a:pathLst>
              <a:path w="62230" h="74929">
                <a:moveTo>
                  <a:pt x="14058" y="0"/>
                </a:moveTo>
                <a:lnTo>
                  <a:pt x="0" y="0"/>
                </a:lnTo>
                <a:lnTo>
                  <a:pt x="23317" y="74752"/>
                </a:lnTo>
                <a:lnTo>
                  <a:pt x="38976" y="74752"/>
                </a:lnTo>
                <a:lnTo>
                  <a:pt x="42949" y="61950"/>
                </a:lnTo>
                <a:lnTo>
                  <a:pt x="31203" y="61950"/>
                </a:lnTo>
                <a:lnTo>
                  <a:pt x="29908" y="57607"/>
                </a:lnTo>
                <a:lnTo>
                  <a:pt x="28778" y="53530"/>
                </a:lnTo>
                <a:lnTo>
                  <a:pt x="26873" y="45910"/>
                </a:lnTo>
                <a:lnTo>
                  <a:pt x="25793" y="41871"/>
                </a:lnTo>
                <a:lnTo>
                  <a:pt x="24574" y="37604"/>
                </a:lnTo>
                <a:lnTo>
                  <a:pt x="14058" y="0"/>
                </a:lnTo>
                <a:close/>
              </a:path>
              <a:path w="62230" h="74929">
                <a:moveTo>
                  <a:pt x="62179" y="0"/>
                </a:moveTo>
                <a:lnTo>
                  <a:pt x="48577" y="0"/>
                </a:lnTo>
                <a:lnTo>
                  <a:pt x="38176" y="37604"/>
                </a:lnTo>
                <a:lnTo>
                  <a:pt x="37033" y="41871"/>
                </a:lnTo>
                <a:lnTo>
                  <a:pt x="35979" y="45910"/>
                </a:lnTo>
                <a:lnTo>
                  <a:pt x="34074" y="53530"/>
                </a:lnTo>
                <a:lnTo>
                  <a:pt x="32956" y="57607"/>
                </a:lnTo>
                <a:lnTo>
                  <a:pt x="31661" y="61950"/>
                </a:lnTo>
                <a:lnTo>
                  <a:pt x="42949" y="61950"/>
                </a:lnTo>
                <a:lnTo>
                  <a:pt x="62179" y="0"/>
                </a:lnTo>
                <a:close/>
              </a:path>
            </a:pathLst>
          </a:custGeom>
          <a:solidFill>
            <a:srgbClr val="DCDD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522616" y="5622082"/>
            <a:ext cx="66675" cy="74930"/>
          </a:xfrm>
          <a:custGeom>
            <a:avLst/>
            <a:gdLst/>
            <a:ahLst/>
            <a:cxnLst/>
            <a:rect l="l" t="t" r="r" b="b"/>
            <a:pathLst>
              <a:path w="66675" h="74929">
                <a:moveTo>
                  <a:pt x="14630" y="0"/>
                </a:moveTo>
                <a:lnTo>
                  <a:pt x="0" y="0"/>
                </a:lnTo>
                <a:lnTo>
                  <a:pt x="0" y="74752"/>
                </a:lnTo>
                <a:lnTo>
                  <a:pt x="12230" y="74752"/>
                </a:lnTo>
                <a:lnTo>
                  <a:pt x="12172" y="36804"/>
                </a:lnTo>
                <a:lnTo>
                  <a:pt x="11950" y="32804"/>
                </a:lnTo>
                <a:lnTo>
                  <a:pt x="11607" y="28625"/>
                </a:lnTo>
                <a:lnTo>
                  <a:pt x="10515" y="16802"/>
                </a:lnTo>
                <a:lnTo>
                  <a:pt x="20787" y="16802"/>
                </a:lnTo>
                <a:lnTo>
                  <a:pt x="14630" y="0"/>
                </a:lnTo>
                <a:close/>
              </a:path>
              <a:path w="66675" h="74929">
                <a:moveTo>
                  <a:pt x="66179" y="16802"/>
                </a:moveTo>
                <a:lnTo>
                  <a:pt x="55435" y="16802"/>
                </a:lnTo>
                <a:lnTo>
                  <a:pt x="55092" y="20447"/>
                </a:lnTo>
                <a:lnTo>
                  <a:pt x="54635" y="24485"/>
                </a:lnTo>
                <a:lnTo>
                  <a:pt x="53721" y="74752"/>
                </a:lnTo>
                <a:lnTo>
                  <a:pt x="66179" y="74752"/>
                </a:lnTo>
                <a:lnTo>
                  <a:pt x="66179" y="16802"/>
                </a:lnTo>
                <a:close/>
              </a:path>
              <a:path w="66675" h="74929">
                <a:moveTo>
                  <a:pt x="20787" y="16802"/>
                </a:moveTo>
                <a:lnTo>
                  <a:pt x="10972" y="16802"/>
                </a:lnTo>
                <a:lnTo>
                  <a:pt x="16916" y="33832"/>
                </a:lnTo>
                <a:lnTo>
                  <a:pt x="29832" y="67779"/>
                </a:lnTo>
                <a:lnTo>
                  <a:pt x="36004" y="67779"/>
                </a:lnTo>
                <a:lnTo>
                  <a:pt x="42397" y="50977"/>
                </a:lnTo>
                <a:lnTo>
                  <a:pt x="33032" y="50977"/>
                </a:lnTo>
                <a:lnTo>
                  <a:pt x="28117" y="36804"/>
                </a:lnTo>
                <a:lnTo>
                  <a:pt x="20787" y="16802"/>
                </a:lnTo>
                <a:close/>
              </a:path>
              <a:path w="66675" h="74929">
                <a:moveTo>
                  <a:pt x="66179" y="0"/>
                </a:moveTo>
                <a:lnTo>
                  <a:pt x="51549" y="0"/>
                </a:lnTo>
                <a:lnTo>
                  <a:pt x="38251" y="36918"/>
                </a:lnTo>
                <a:lnTo>
                  <a:pt x="33489" y="50977"/>
                </a:lnTo>
                <a:lnTo>
                  <a:pt x="42397" y="50977"/>
                </a:lnTo>
                <a:lnTo>
                  <a:pt x="48920" y="33832"/>
                </a:lnTo>
                <a:lnTo>
                  <a:pt x="54978" y="16802"/>
                </a:lnTo>
                <a:lnTo>
                  <a:pt x="66179" y="16802"/>
                </a:lnTo>
                <a:lnTo>
                  <a:pt x="66179" y="0"/>
                </a:lnTo>
                <a:close/>
              </a:path>
            </a:pathLst>
          </a:custGeom>
          <a:solidFill>
            <a:srgbClr val="DCDD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297245" y="5622082"/>
            <a:ext cx="56515" cy="74930"/>
          </a:xfrm>
          <a:custGeom>
            <a:avLst/>
            <a:gdLst/>
            <a:ahLst/>
            <a:cxnLst/>
            <a:rect l="l" t="t" r="r" b="b"/>
            <a:pathLst>
              <a:path w="56515" h="74929">
                <a:moveTo>
                  <a:pt x="13601" y="0"/>
                </a:moveTo>
                <a:lnTo>
                  <a:pt x="0" y="0"/>
                </a:lnTo>
                <a:lnTo>
                  <a:pt x="0" y="74752"/>
                </a:lnTo>
                <a:lnTo>
                  <a:pt x="12687" y="74752"/>
                </a:lnTo>
                <a:lnTo>
                  <a:pt x="12625" y="36652"/>
                </a:lnTo>
                <a:lnTo>
                  <a:pt x="12471" y="33604"/>
                </a:lnTo>
                <a:lnTo>
                  <a:pt x="11633" y="24917"/>
                </a:lnTo>
                <a:lnTo>
                  <a:pt x="11277" y="20764"/>
                </a:lnTo>
                <a:lnTo>
                  <a:pt x="10972" y="16802"/>
                </a:lnTo>
                <a:lnTo>
                  <a:pt x="22915" y="16802"/>
                </a:lnTo>
                <a:lnTo>
                  <a:pt x="13601" y="0"/>
                </a:lnTo>
                <a:close/>
              </a:path>
              <a:path w="56515" h="74929">
                <a:moveTo>
                  <a:pt x="22915" y="16802"/>
                </a:moveTo>
                <a:lnTo>
                  <a:pt x="11430" y="16802"/>
                </a:lnTo>
                <a:lnTo>
                  <a:pt x="19088" y="32689"/>
                </a:lnTo>
                <a:lnTo>
                  <a:pt x="42405" y="74752"/>
                </a:lnTo>
                <a:lnTo>
                  <a:pt x="56007" y="74752"/>
                </a:lnTo>
                <a:lnTo>
                  <a:pt x="56007" y="57950"/>
                </a:lnTo>
                <a:lnTo>
                  <a:pt x="44577" y="57950"/>
                </a:lnTo>
                <a:lnTo>
                  <a:pt x="36918" y="42062"/>
                </a:lnTo>
                <a:lnTo>
                  <a:pt x="22915" y="16802"/>
                </a:lnTo>
                <a:close/>
              </a:path>
              <a:path w="56515" h="74929">
                <a:moveTo>
                  <a:pt x="56007" y="0"/>
                </a:moveTo>
                <a:lnTo>
                  <a:pt x="43319" y="0"/>
                </a:lnTo>
                <a:lnTo>
                  <a:pt x="43377" y="37871"/>
                </a:lnTo>
                <a:lnTo>
                  <a:pt x="43522" y="40970"/>
                </a:lnTo>
                <a:lnTo>
                  <a:pt x="44361" y="49885"/>
                </a:lnTo>
                <a:lnTo>
                  <a:pt x="44729" y="54063"/>
                </a:lnTo>
                <a:lnTo>
                  <a:pt x="45034" y="57950"/>
                </a:lnTo>
                <a:lnTo>
                  <a:pt x="56007" y="57950"/>
                </a:lnTo>
                <a:lnTo>
                  <a:pt x="56007" y="0"/>
                </a:lnTo>
                <a:close/>
              </a:path>
            </a:pathLst>
          </a:custGeom>
          <a:solidFill>
            <a:srgbClr val="DCDD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068974" y="5622082"/>
            <a:ext cx="54610" cy="74930"/>
          </a:xfrm>
          <a:custGeom>
            <a:avLst/>
            <a:gdLst/>
            <a:ahLst/>
            <a:cxnLst/>
            <a:rect l="l" t="t" r="r" b="b"/>
            <a:pathLst>
              <a:path w="54609" h="74929">
                <a:moveTo>
                  <a:pt x="27774" y="0"/>
                </a:moveTo>
                <a:lnTo>
                  <a:pt x="0" y="0"/>
                </a:lnTo>
                <a:lnTo>
                  <a:pt x="0" y="74752"/>
                </a:lnTo>
                <a:lnTo>
                  <a:pt x="29946" y="74752"/>
                </a:lnTo>
                <a:lnTo>
                  <a:pt x="33756" y="74320"/>
                </a:lnTo>
                <a:lnTo>
                  <a:pt x="51323" y="64465"/>
                </a:lnTo>
                <a:lnTo>
                  <a:pt x="13258" y="64465"/>
                </a:lnTo>
                <a:lnTo>
                  <a:pt x="13258" y="40462"/>
                </a:lnTo>
                <a:lnTo>
                  <a:pt x="49832" y="40462"/>
                </a:lnTo>
                <a:lnTo>
                  <a:pt x="47371" y="37934"/>
                </a:lnTo>
                <a:lnTo>
                  <a:pt x="43243" y="36004"/>
                </a:lnTo>
                <a:lnTo>
                  <a:pt x="37833" y="35090"/>
                </a:lnTo>
                <a:lnTo>
                  <a:pt x="37833" y="34632"/>
                </a:lnTo>
                <a:lnTo>
                  <a:pt x="42176" y="33489"/>
                </a:lnTo>
                <a:lnTo>
                  <a:pt x="45389" y="31394"/>
                </a:lnTo>
                <a:lnTo>
                  <a:pt x="45677" y="30975"/>
                </a:lnTo>
                <a:lnTo>
                  <a:pt x="13258" y="30975"/>
                </a:lnTo>
                <a:lnTo>
                  <a:pt x="13258" y="10287"/>
                </a:lnTo>
                <a:lnTo>
                  <a:pt x="48950" y="10287"/>
                </a:lnTo>
                <a:lnTo>
                  <a:pt x="47294" y="7353"/>
                </a:lnTo>
                <a:lnTo>
                  <a:pt x="45427" y="5473"/>
                </a:lnTo>
                <a:lnTo>
                  <a:pt x="40627" y="2654"/>
                </a:lnTo>
                <a:lnTo>
                  <a:pt x="37807" y="1625"/>
                </a:lnTo>
                <a:lnTo>
                  <a:pt x="31330" y="330"/>
                </a:lnTo>
                <a:lnTo>
                  <a:pt x="27774" y="0"/>
                </a:lnTo>
                <a:close/>
              </a:path>
              <a:path w="54609" h="74929">
                <a:moveTo>
                  <a:pt x="49832" y="40462"/>
                </a:moveTo>
                <a:lnTo>
                  <a:pt x="30099" y="40462"/>
                </a:lnTo>
                <a:lnTo>
                  <a:pt x="34366" y="41402"/>
                </a:lnTo>
                <a:lnTo>
                  <a:pt x="40157" y="45135"/>
                </a:lnTo>
                <a:lnTo>
                  <a:pt x="41489" y="47777"/>
                </a:lnTo>
                <a:lnTo>
                  <a:pt x="41605" y="56159"/>
                </a:lnTo>
                <a:lnTo>
                  <a:pt x="40119" y="59321"/>
                </a:lnTo>
                <a:lnTo>
                  <a:pt x="34175" y="63436"/>
                </a:lnTo>
                <a:lnTo>
                  <a:pt x="29946" y="64465"/>
                </a:lnTo>
                <a:lnTo>
                  <a:pt x="51323" y="64465"/>
                </a:lnTo>
                <a:lnTo>
                  <a:pt x="53797" y="59778"/>
                </a:lnTo>
                <a:lnTo>
                  <a:pt x="54521" y="56540"/>
                </a:lnTo>
                <a:lnTo>
                  <a:pt x="54521" y="47777"/>
                </a:lnTo>
                <a:lnTo>
                  <a:pt x="53086" y="43802"/>
                </a:lnTo>
                <a:lnTo>
                  <a:pt x="49832" y="40462"/>
                </a:lnTo>
                <a:close/>
              </a:path>
              <a:path w="54609" h="74929">
                <a:moveTo>
                  <a:pt x="48950" y="10287"/>
                </a:moveTo>
                <a:lnTo>
                  <a:pt x="27851" y="10287"/>
                </a:lnTo>
                <a:lnTo>
                  <a:pt x="31508" y="11049"/>
                </a:lnTo>
                <a:lnTo>
                  <a:pt x="36385" y="14097"/>
                </a:lnTo>
                <a:lnTo>
                  <a:pt x="37604" y="16573"/>
                </a:lnTo>
                <a:lnTo>
                  <a:pt x="37604" y="23507"/>
                </a:lnTo>
                <a:lnTo>
                  <a:pt x="36436" y="26212"/>
                </a:lnTo>
                <a:lnTo>
                  <a:pt x="31788" y="30022"/>
                </a:lnTo>
                <a:lnTo>
                  <a:pt x="28003" y="30975"/>
                </a:lnTo>
                <a:lnTo>
                  <a:pt x="45677" y="30975"/>
                </a:lnTo>
                <a:lnTo>
                  <a:pt x="49580" y="25298"/>
                </a:lnTo>
                <a:lnTo>
                  <a:pt x="50634" y="21983"/>
                </a:lnTo>
                <a:lnTo>
                  <a:pt x="50634" y="14973"/>
                </a:lnTo>
                <a:lnTo>
                  <a:pt x="49961" y="12077"/>
                </a:lnTo>
                <a:lnTo>
                  <a:pt x="48950" y="10287"/>
                </a:lnTo>
                <a:close/>
              </a:path>
            </a:pathLst>
          </a:custGeom>
          <a:solidFill>
            <a:srgbClr val="DCDD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439972" y="1639977"/>
            <a:ext cx="654860" cy="43628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37963" y="3378540"/>
            <a:ext cx="484505" cy="495934"/>
          </a:xfrm>
          <a:custGeom>
            <a:avLst/>
            <a:gdLst/>
            <a:ahLst/>
            <a:cxnLst/>
            <a:rect l="l" t="t" r="r" b="b"/>
            <a:pathLst>
              <a:path w="484505" h="495935">
                <a:moveTo>
                  <a:pt x="407873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19658"/>
                </a:lnTo>
                <a:lnTo>
                  <a:pt x="1190" y="463711"/>
                </a:lnTo>
                <a:lnTo>
                  <a:pt x="9525" y="486333"/>
                </a:lnTo>
                <a:lnTo>
                  <a:pt x="32146" y="494668"/>
                </a:lnTo>
                <a:lnTo>
                  <a:pt x="76200" y="495858"/>
                </a:lnTo>
                <a:lnTo>
                  <a:pt x="407873" y="495858"/>
                </a:lnTo>
                <a:lnTo>
                  <a:pt x="451926" y="494668"/>
                </a:lnTo>
                <a:lnTo>
                  <a:pt x="474548" y="486333"/>
                </a:lnTo>
                <a:lnTo>
                  <a:pt x="482882" y="463711"/>
                </a:lnTo>
                <a:lnTo>
                  <a:pt x="484073" y="419658"/>
                </a:lnTo>
                <a:lnTo>
                  <a:pt x="484073" y="76200"/>
                </a:lnTo>
                <a:lnTo>
                  <a:pt x="482882" y="32146"/>
                </a:lnTo>
                <a:lnTo>
                  <a:pt x="474548" y="9525"/>
                </a:lnTo>
                <a:lnTo>
                  <a:pt x="451926" y="1190"/>
                </a:lnTo>
                <a:lnTo>
                  <a:pt x="40787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537963" y="3378540"/>
            <a:ext cx="484505" cy="495934"/>
          </a:xfrm>
          <a:custGeom>
            <a:avLst/>
            <a:gdLst/>
            <a:ahLst/>
            <a:cxnLst/>
            <a:rect l="l" t="t" r="r" b="b"/>
            <a:pathLst>
              <a:path w="484505" h="49593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19658"/>
                </a:lnTo>
                <a:lnTo>
                  <a:pt x="1190" y="463711"/>
                </a:lnTo>
                <a:lnTo>
                  <a:pt x="9525" y="486333"/>
                </a:lnTo>
                <a:lnTo>
                  <a:pt x="32146" y="494668"/>
                </a:lnTo>
                <a:lnTo>
                  <a:pt x="76200" y="495858"/>
                </a:lnTo>
                <a:lnTo>
                  <a:pt x="407873" y="495858"/>
                </a:lnTo>
                <a:lnTo>
                  <a:pt x="451926" y="494668"/>
                </a:lnTo>
                <a:lnTo>
                  <a:pt x="474548" y="486333"/>
                </a:lnTo>
                <a:lnTo>
                  <a:pt x="482882" y="463711"/>
                </a:lnTo>
                <a:lnTo>
                  <a:pt x="484073" y="419658"/>
                </a:lnTo>
                <a:lnTo>
                  <a:pt x="484073" y="76200"/>
                </a:lnTo>
                <a:lnTo>
                  <a:pt x="482882" y="32146"/>
                </a:lnTo>
                <a:lnTo>
                  <a:pt x="474548" y="9525"/>
                </a:lnTo>
                <a:lnTo>
                  <a:pt x="451926" y="1190"/>
                </a:lnTo>
                <a:lnTo>
                  <a:pt x="407873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 txBox="1"/>
          <p:nvPr/>
        </p:nvSpPr>
        <p:spPr>
          <a:xfrm>
            <a:off x="623333" y="3753599"/>
            <a:ext cx="314960" cy="101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" spc="-5" dirty="0">
                <a:solidFill>
                  <a:srgbClr val="636466"/>
                </a:solidFill>
                <a:latin typeface="Roboto"/>
                <a:cs typeface="Roboto"/>
              </a:rPr>
              <a:t>Butterfly</a:t>
            </a:r>
            <a:r>
              <a:rPr sz="500" spc="-40" dirty="0">
                <a:solidFill>
                  <a:srgbClr val="636466"/>
                </a:solidFill>
                <a:latin typeface="Roboto"/>
                <a:cs typeface="Roboto"/>
              </a:rPr>
              <a:t> </a:t>
            </a:r>
            <a:r>
              <a:rPr sz="500" dirty="0">
                <a:solidFill>
                  <a:srgbClr val="636466"/>
                </a:solidFill>
                <a:latin typeface="Roboto"/>
                <a:cs typeface="Roboto"/>
              </a:rPr>
              <a:t>2</a:t>
            </a:r>
            <a:endParaRPr sz="500">
              <a:latin typeface="Roboto"/>
              <a:cs typeface="Roboto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554736" y="3406872"/>
            <a:ext cx="443608" cy="29820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232850" y="5911977"/>
            <a:ext cx="1066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3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583689" y="433115"/>
            <a:ext cx="340487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Go Right </a:t>
            </a:r>
            <a:r>
              <a:rPr spc="5" dirty="0"/>
              <a:t>and</a:t>
            </a:r>
            <a:r>
              <a:rPr spc="-90" dirty="0"/>
              <a:t> </a:t>
            </a:r>
            <a:r>
              <a:rPr dirty="0"/>
              <a:t>Left</a:t>
            </a:r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41343" y="1104900"/>
            <a:ext cx="3289300" cy="609600"/>
          </a:xfrm>
          <a:custGeom>
            <a:avLst/>
            <a:gdLst/>
            <a:ahLst/>
            <a:cxnLst/>
            <a:rect l="l" t="t" r="r" b="b"/>
            <a:pathLst>
              <a:path w="3289300" h="6096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609600"/>
                </a:lnTo>
                <a:lnTo>
                  <a:pt x="3289300" y="60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1343" y="1104900"/>
            <a:ext cx="3289300" cy="609600"/>
          </a:xfrm>
          <a:custGeom>
            <a:avLst/>
            <a:gdLst/>
            <a:ahLst/>
            <a:cxnLst/>
            <a:rect l="l" t="t" r="r" b="b"/>
            <a:pathLst>
              <a:path w="3289300" h="6096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609600"/>
                </a:lnTo>
                <a:lnTo>
                  <a:pt x="3289300" y="60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924284" y="1314450"/>
            <a:ext cx="27241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Press </a:t>
            </a: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arrow keys to move </a:t>
            </a: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right and</a:t>
            </a:r>
            <a:r>
              <a:rPr sz="1200" spc="-15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left.</a:t>
            </a:r>
            <a:endParaRPr sz="1200">
              <a:latin typeface="Roboto-Medium"/>
              <a:cs typeface="Roboto-Medium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145806" y="1910803"/>
            <a:ext cx="2280399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145794" y="1910803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905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45794" y="3771493"/>
            <a:ext cx="2280399" cy="17190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45794" y="3771481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905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5679" y="4528757"/>
            <a:ext cx="204584" cy="22191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15679" y="2659317"/>
            <a:ext cx="204584" cy="22191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15">
            <a:extLst>
              <a:ext uri="{FF2B5EF4-FFF2-40B4-BE49-F238E27FC236}">
                <a16:creationId xmlns:a16="http://schemas.microsoft.com/office/drawing/2014/main" id="{262EBBF6-99E6-4545-8446-7D1FDF267AD8}"/>
              </a:ext>
            </a:extLst>
          </p:cNvPr>
          <p:cNvSpPr txBox="1"/>
          <p:nvPr/>
        </p:nvSpPr>
        <p:spPr>
          <a:xfrm>
            <a:off x="723900" y="5927725"/>
            <a:ext cx="1158995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-5" dirty="0">
                <a:solidFill>
                  <a:srgbClr val="FFFFFF"/>
                </a:solidFill>
                <a:latin typeface="Roboto-Medium"/>
                <a:cs typeface="Roboto-Medium"/>
              </a:rPr>
              <a:t>Imagine a World</a:t>
            </a:r>
            <a:endParaRPr sz="10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0750"/>
          </a:xfrm>
          <a:custGeom>
            <a:avLst/>
            <a:gdLst/>
            <a:ahLst/>
            <a:cxnLst/>
            <a:rect l="l" t="t" r="r" b="b"/>
            <a:pathLst>
              <a:path w="4572000" h="920750">
                <a:moveTo>
                  <a:pt x="0" y="920750"/>
                </a:moveTo>
                <a:lnTo>
                  <a:pt x="4572000" y="920750"/>
                </a:lnTo>
                <a:lnTo>
                  <a:pt x="4572000" y="0"/>
                </a:lnTo>
                <a:lnTo>
                  <a:pt x="0" y="0"/>
                </a:lnTo>
                <a:lnTo>
                  <a:pt x="0" y="92075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0750"/>
            <a:ext cx="4572000" cy="1708150"/>
          </a:xfrm>
          <a:custGeom>
            <a:avLst/>
            <a:gdLst/>
            <a:ahLst/>
            <a:cxnLst/>
            <a:rect l="l" t="t" r="r" b="b"/>
            <a:pathLst>
              <a:path w="4572000" h="1708150">
                <a:moveTo>
                  <a:pt x="0" y="1708150"/>
                </a:moveTo>
                <a:lnTo>
                  <a:pt x="4572000" y="1708150"/>
                </a:lnTo>
                <a:lnTo>
                  <a:pt x="4572000" y="0"/>
                </a:lnTo>
                <a:lnTo>
                  <a:pt x="0" y="0"/>
                </a:lnTo>
                <a:lnTo>
                  <a:pt x="0" y="170815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080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628900"/>
            <a:ext cx="4572000" cy="2692400"/>
          </a:xfrm>
          <a:custGeom>
            <a:avLst/>
            <a:gdLst/>
            <a:ahLst/>
            <a:cxnLst/>
            <a:rect l="l" t="t" r="r" b="b"/>
            <a:pathLst>
              <a:path w="4572000" h="2692400">
                <a:moveTo>
                  <a:pt x="0" y="2692400"/>
                </a:moveTo>
                <a:lnTo>
                  <a:pt x="4572000" y="2692400"/>
                </a:lnTo>
                <a:lnTo>
                  <a:pt x="4572000" y="0"/>
                </a:lnTo>
                <a:lnTo>
                  <a:pt x="0" y="0"/>
                </a:lnTo>
                <a:lnTo>
                  <a:pt x="0" y="269240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26162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15900" y="170877"/>
            <a:ext cx="2922270" cy="626745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400" dirty="0"/>
              <a:t>Go Right </a:t>
            </a:r>
            <a:r>
              <a:rPr sz="2400" spc="5" dirty="0"/>
              <a:t>and</a:t>
            </a:r>
            <a:r>
              <a:rPr sz="2400" spc="-95" dirty="0"/>
              <a:t> </a:t>
            </a:r>
            <a:r>
              <a:rPr sz="2400" dirty="0"/>
              <a:t>Left</a:t>
            </a:r>
            <a:endParaRPr sz="2400"/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900" b="0" spc="-5" dirty="0">
                <a:latin typeface="Roboto-Medium"/>
                <a:cs typeface="Roboto-Medium"/>
              </a:rPr>
              <a:t>scratch.mit.edu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78920" y="1086507"/>
            <a:ext cx="12147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00A1CB"/>
                </a:solidFill>
                <a:latin typeface="Montserrat-Black"/>
                <a:cs typeface="Montserrat-Black"/>
              </a:rPr>
              <a:t>GET</a:t>
            </a:r>
            <a:r>
              <a:rPr sz="1400" b="1" spc="130" dirty="0">
                <a:solidFill>
                  <a:srgbClr val="00A1CB"/>
                </a:solidFill>
                <a:latin typeface="Montserrat-Black"/>
                <a:cs typeface="Montserrat-Black"/>
              </a:rPr>
              <a:t> </a:t>
            </a:r>
            <a:r>
              <a:rPr sz="1400" b="1" spc="65" dirty="0">
                <a:solidFill>
                  <a:srgbClr val="00A1CB"/>
                </a:solidFill>
                <a:latin typeface="Montserrat-Black"/>
                <a:cs typeface="Montserrat-Black"/>
              </a:rPr>
              <a:t>READY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450390" y="3421882"/>
            <a:ext cx="1622959" cy="15994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5321300"/>
            <a:ext cx="4572000" cy="1079500"/>
          </a:xfrm>
          <a:custGeom>
            <a:avLst/>
            <a:gdLst/>
            <a:ahLst/>
            <a:cxnLst/>
            <a:rect l="l" t="t" r="r" b="b"/>
            <a:pathLst>
              <a:path w="4572000" h="1079500">
                <a:moveTo>
                  <a:pt x="0" y="1079500"/>
                </a:moveTo>
                <a:lnTo>
                  <a:pt x="4572000" y="1079500"/>
                </a:lnTo>
                <a:lnTo>
                  <a:pt x="4572000" y="0"/>
                </a:lnTo>
                <a:lnTo>
                  <a:pt x="0" y="0"/>
                </a:lnTo>
                <a:lnTo>
                  <a:pt x="0" y="10795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0" y="53086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939662" y="5429907"/>
            <a:ext cx="7054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55" dirty="0">
                <a:solidFill>
                  <a:srgbClr val="6BA883"/>
                </a:solidFill>
                <a:latin typeface="Montserrat-Black"/>
                <a:cs typeface="Montserrat-Black"/>
              </a:rPr>
              <a:t>TRY</a:t>
            </a:r>
            <a:r>
              <a:rPr sz="1400" b="1" spc="114" dirty="0">
                <a:solidFill>
                  <a:srgbClr val="6BA883"/>
                </a:solidFill>
                <a:latin typeface="Montserrat-Black"/>
                <a:cs typeface="Montserrat-Black"/>
              </a:rPr>
              <a:t> </a:t>
            </a:r>
            <a:r>
              <a:rPr sz="1400" b="1" spc="95" dirty="0">
                <a:solidFill>
                  <a:srgbClr val="6BA883"/>
                </a:solidFill>
                <a:latin typeface="Montserrat-Black"/>
                <a:cs typeface="Montserrat-Black"/>
              </a:rPr>
              <a:t>IT</a:t>
            </a:r>
            <a:endParaRPr sz="1400">
              <a:latin typeface="Montserrat-Black"/>
              <a:cs typeface="Montserrat-Black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324100" y="1452880"/>
            <a:ext cx="0" cy="965200"/>
          </a:xfrm>
          <a:custGeom>
            <a:avLst/>
            <a:gdLst/>
            <a:ahLst/>
            <a:cxnLst/>
            <a:rect l="l" t="t" r="r" b="b"/>
            <a:pathLst>
              <a:path h="965200">
                <a:moveTo>
                  <a:pt x="0" y="0"/>
                </a:moveTo>
                <a:lnTo>
                  <a:pt x="0" y="964679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419898" y="2096885"/>
            <a:ext cx="104203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5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backdrop.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734361" y="1605165"/>
            <a:ext cx="412394" cy="4123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734360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412119" y="155892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351824" y="2100579"/>
            <a:ext cx="8572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Choose a</a:t>
            </a:r>
            <a:r>
              <a:rPr sz="900" spc="-8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sprite.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73976" y="1605165"/>
            <a:ext cx="412394" cy="4123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73976" y="1605158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ln w="17145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21404" y="1561299"/>
            <a:ext cx="712469" cy="53174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621404" y="15589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1669086" y="2107079"/>
            <a:ext cx="19875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Ben</a:t>
            </a:r>
            <a:endParaRPr sz="800">
              <a:latin typeface="Roboto"/>
              <a:cs typeface="Roboto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3680050" y="2107079"/>
            <a:ext cx="59626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5" dirty="0">
                <a:solidFill>
                  <a:srgbClr val="636466"/>
                </a:solidFill>
                <a:latin typeface="Roboto"/>
                <a:cs typeface="Roboto"/>
              </a:rPr>
              <a:t>Playing</a:t>
            </a:r>
            <a:r>
              <a:rPr sz="800" spc="-60" dirty="0">
                <a:solidFill>
                  <a:srgbClr val="636466"/>
                </a:solidFill>
                <a:latin typeface="Roboto"/>
                <a:cs typeface="Roboto"/>
              </a:rPr>
              <a:t> </a:t>
            </a:r>
            <a:r>
              <a:rPr sz="800" dirty="0">
                <a:solidFill>
                  <a:srgbClr val="636466"/>
                </a:solidFill>
                <a:latin typeface="Roboto"/>
                <a:cs typeface="Roboto"/>
              </a:rPr>
              <a:t>Field</a:t>
            </a:r>
            <a:endParaRPr sz="800">
              <a:latin typeface="Roboto"/>
              <a:cs typeface="Roboto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537058" y="3518240"/>
            <a:ext cx="486409" cy="498475"/>
          </a:xfrm>
          <a:custGeom>
            <a:avLst/>
            <a:gdLst/>
            <a:ahLst/>
            <a:cxnLst/>
            <a:rect l="l" t="t" r="r" b="b"/>
            <a:pathLst>
              <a:path w="486409" h="498475">
                <a:moveTo>
                  <a:pt x="409676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22084"/>
                </a:lnTo>
                <a:lnTo>
                  <a:pt x="1190" y="466137"/>
                </a:lnTo>
                <a:lnTo>
                  <a:pt x="9525" y="488759"/>
                </a:lnTo>
                <a:lnTo>
                  <a:pt x="32146" y="497093"/>
                </a:lnTo>
                <a:lnTo>
                  <a:pt x="76200" y="498284"/>
                </a:lnTo>
                <a:lnTo>
                  <a:pt x="409676" y="498284"/>
                </a:lnTo>
                <a:lnTo>
                  <a:pt x="453729" y="497093"/>
                </a:lnTo>
                <a:lnTo>
                  <a:pt x="476351" y="488759"/>
                </a:lnTo>
                <a:lnTo>
                  <a:pt x="484685" y="466137"/>
                </a:lnTo>
                <a:lnTo>
                  <a:pt x="485876" y="422084"/>
                </a:lnTo>
                <a:lnTo>
                  <a:pt x="485876" y="76200"/>
                </a:lnTo>
                <a:lnTo>
                  <a:pt x="484685" y="32146"/>
                </a:lnTo>
                <a:lnTo>
                  <a:pt x="476351" y="9525"/>
                </a:lnTo>
                <a:lnTo>
                  <a:pt x="453729" y="1190"/>
                </a:lnTo>
                <a:lnTo>
                  <a:pt x="40967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37058" y="3518240"/>
            <a:ext cx="486409" cy="498475"/>
          </a:xfrm>
          <a:custGeom>
            <a:avLst/>
            <a:gdLst/>
            <a:ahLst/>
            <a:cxnLst/>
            <a:rect l="l" t="t" r="r" b="b"/>
            <a:pathLst>
              <a:path w="486409" h="49847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22084"/>
                </a:lnTo>
                <a:lnTo>
                  <a:pt x="1190" y="466137"/>
                </a:lnTo>
                <a:lnTo>
                  <a:pt x="9525" y="488759"/>
                </a:lnTo>
                <a:lnTo>
                  <a:pt x="32146" y="497093"/>
                </a:lnTo>
                <a:lnTo>
                  <a:pt x="76200" y="498284"/>
                </a:lnTo>
                <a:lnTo>
                  <a:pt x="409676" y="498284"/>
                </a:lnTo>
                <a:lnTo>
                  <a:pt x="453729" y="497093"/>
                </a:lnTo>
                <a:lnTo>
                  <a:pt x="476351" y="488759"/>
                </a:lnTo>
                <a:lnTo>
                  <a:pt x="484685" y="466137"/>
                </a:lnTo>
                <a:lnTo>
                  <a:pt x="485876" y="422084"/>
                </a:lnTo>
                <a:lnTo>
                  <a:pt x="485876" y="76200"/>
                </a:lnTo>
                <a:lnTo>
                  <a:pt x="484685" y="32146"/>
                </a:lnTo>
                <a:lnTo>
                  <a:pt x="476351" y="9525"/>
                </a:lnTo>
                <a:lnTo>
                  <a:pt x="453729" y="1190"/>
                </a:lnTo>
                <a:lnTo>
                  <a:pt x="409676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702725" y="3872903"/>
            <a:ext cx="155575" cy="116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" dirty="0">
                <a:solidFill>
                  <a:srgbClr val="636466"/>
                </a:solidFill>
                <a:latin typeface="Roboto"/>
                <a:cs typeface="Roboto"/>
              </a:rPr>
              <a:t>Ben</a:t>
            </a:r>
            <a:endParaRPr sz="600">
              <a:latin typeface="Roboto"/>
              <a:cs typeface="Roboto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474787" y="5043699"/>
            <a:ext cx="161607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Type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a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minus sign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 move</a:t>
            </a:r>
            <a:r>
              <a:rPr sz="900" spc="-40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i="1" spc="-5" dirty="0">
                <a:solidFill>
                  <a:srgbClr val="636466"/>
                </a:solidFill>
                <a:latin typeface="Roboto-MediumItalic"/>
                <a:cs typeface="Roboto-MediumItalic"/>
              </a:rPr>
              <a:t>left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149350" y="4866004"/>
            <a:ext cx="0" cy="187325"/>
          </a:xfrm>
          <a:custGeom>
            <a:avLst/>
            <a:gdLst/>
            <a:ahLst/>
            <a:cxnLst/>
            <a:rect l="l" t="t" r="r" b="b"/>
            <a:pathLst>
              <a:path h="187325">
                <a:moveTo>
                  <a:pt x="0" y="0"/>
                </a:moveTo>
                <a:lnTo>
                  <a:pt x="0" y="187147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601478" y="3914075"/>
            <a:ext cx="368935" cy="208279"/>
          </a:xfrm>
          <a:custGeom>
            <a:avLst/>
            <a:gdLst/>
            <a:ahLst/>
            <a:cxnLst/>
            <a:rect l="l" t="t" r="r" b="b"/>
            <a:pathLst>
              <a:path w="368935" h="208279">
                <a:moveTo>
                  <a:pt x="354522" y="122442"/>
                </a:moveTo>
                <a:lnTo>
                  <a:pt x="19100" y="122442"/>
                </a:lnTo>
                <a:lnTo>
                  <a:pt x="19240" y="122493"/>
                </a:lnTo>
                <a:lnTo>
                  <a:pt x="249770" y="140184"/>
                </a:lnTo>
                <a:lnTo>
                  <a:pt x="249770" y="194629"/>
                </a:lnTo>
                <a:lnTo>
                  <a:pt x="252140" y="202397"/>
                </a:lnTo>
                <a:lnTo>
                  <a:pt x="258000" y="207174"/>
                </a:lnTo>
                <a:lnTo>
                  <a:pt x="265480" y="208088"/>
                </a:lnTo>
                <a:lnTo>
                  <a:pt x="272707" y="204268"/>
                </a:lnTo>
                <a:lnTo>
                  <a:pt x="354522" y="122442"/>
                </a:lnTo>
                <a:close/>
              </a:path>
              <a:path w="368935" h="208279">
                <a:moveTo>
                  <a:pt x="19037" y="84596"/>
                </a:moveTo>
                <a:lnTo>
                  <a:pt x="0" y="103545"/>
                </a:lnTo>
                <a:lnTo>
                  <a:pt x="1489" y="110920"/>
                </a:lnTo>
                <a:lnTo>
                  <a:pt x="5549" y="116943"/>
                </a:lnTo>
                <a:lnTo>
                  <a:pt x="11572" y="121004"/>
                </a:lnTo>
                <a:lnTo>
                  <a:pt x="18948" y="122493"/>
                </a:lnTo>
                <a:lnTo>
                  <a:pt x="19100" y="122442"/>
                </a:lnTo>
                <a:lnTo>
                  <a:pt x="354522" y="122442"/>
                </a:lnTo>
                <a:lnTo>
                  <a:pt x="368769" y="108193"/>
                </a:lnTo>
                <a:lnTo>
                  <a:pt x="368769" y="99887"/>
                </a:lnTo>
                <a:lnTo>
                  <a:pt x="353529" y="84647"/>
                </a:lnTo>
                <a:lnTo>
                  <a:pt x="19100" y="84647"/>
                </a:lnTo>
                <a:close/>
              </a:path>
              <a:path w="368935" h="208279">
                <a:moveTo>
                  <a:pt x="265480" y="0"/>
                </a:moveTo>
                <a:lnTo>
                  <a:pt x="258000" y="914"/>
                </a:lnTo>
                <a:lnTo>
                  <a:pt x="252140" y="5694"/>
                </a:lnTo>
                <a:lnTo>
                  <a:pt x="249770" y="13464"/>
                </a:lnTo>
                <a:lnTo>
                  <a:pt x="249770" y="66905"/>
                </a:lnTo>
                <a:lnTo>
                  <a:pt x="19227" y="84609"/>
                </a:lnTo>
                <a:lnTo>
                  <a:pt x="353529" y="84647"/>
                </a:lnTo>
                <a:lnTo>
                  <a:pt x="272707" y="3824"/>
                </a:lnTo>
                <a:lnTo>
                  <a:pt x="265480" y="0"/>
                </a:lnTo>
                <a:close/>
              </a:path>
            </a:pathLst>
          </a:custGeom>
          <a:solidFill>
            <a:srgbClr val="9395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600157" y="4742015"/>
            <a:ext cx="368935" cy="208279"/>
          </a:xfrm>
          <a:custGeom>
            <a:avLst/>
            <a:gdLst/>
            <a:ahLst/>
            <a:cxnLst/>
            <a:rect l="l" t="t" r="r" b="b"/>
            <a:pathLst>
              <a:path w="368935" h="208279">
                <a:moveTo>
                  <a:pt x="103289" y="0"/>
                </a:moveTo>
                <a:lnTo>
                  <a:pt x="96062" y="3819"/>
                </a:lnTo>
                <a:lnTo>
                  <a:pt x="0" y="99895"/>
                </a:lnTo>
                <a:lnTo>
                  <a:pt x="0" y="108200"/>
                </a:lnTo>
                <a:lnTo>
                  <a:pt x="96062" y="204263"/>
                </a:lnTo>
                <a:lnTo>
                  <a:pt x="103289" y="208088"/>
                </a:lnTo>
                <a:lnTo>
                  <a:pt x="110769" y="207173"/>
                </a:lnTo>
                <a:lnTo>
                  <a:pt x="116629" y="202393"/>
                </a:lnTo>
                <a:lnTo>
                  <a:pt x="118999" y="194624"/>
                </a:lnTo>
                <a:lnTo>
                  <a:pt x="118999" y="141182"/>
                </a:lnTo>
                <a:lnTo>
                  <a:pt x="349542" y="123478"/>
                </a:lnTo>
                <a:lnTo>
                  <a:pt x="350073" y="123440"/>
                </a:lnTo>
                <a:lnTo>
                  <a:pt x="357195" y="122002"/>
                </a:lnTo>
                <a:lnTo>
                  <a:pt x="363213" y="117941"/>
                </a:lnTo>
                <a:lnTo>
                  <a:pt x="367270" y="111918"/>
                </a:lnTo>
                <a:lnTo>
                  <a:pt x="368757" y="104543"/>
                </a:lnTo>
                <a:lnTo>
                  <a:pt x="367270" y="97167"/>
                </a:lnTo>
                <a:lnTo>
                  <a:pt x="363213" y="91144"/>
                </a:lnTo>
                <a:lnTo>
                  <a:pt x="357195" y="87083"/>
                </a:lnTo>
                <a:lnTo>
                  <a:pt x="350073" y="85645"/>
                </a:lnTo>
                <a:lnTo>
                  <a:pt x="349567" y="85632"/>
                </a:lnTo>
                <a:lnTo>
                  <a:pt x="118999" y="67903"/>
                </a:lnTo>
                <a:lnTo>
                  <a:pt x="118999" y="13458"/>
                </a:lnTo>
                <a:lnTo>
                  <a:pt x="116629" y="5691"/>
                </a:lnTo>
                <a:lnTo>
                  <a:pt x="110769" y="914"/>
                </a:lnTo>
                <a:lnTo>
                  <a:pt x="103289" y="0"/>
                </a:lnTo>
                <a:close/>
              </a:path>
              <a:path w="368935" h="208279">
                <a:moveTo>
                  <a:pt x="350073" y="123440"/>
                </a:moveTo>
                <a:lnTo>
                  <a:pt x="349669" y="123440"/>
                </a:lnTo>
                <a:lnTo>
                  <a:pt x="350073" y="123440"/>
                </a:lnTo>
                <a:close/>
              </a:path>
              <a:path w="368935" h="208279">
                <a:moveTo>
                  <a:pt x="349821" y="85594"/>
                </a:moveTo>
                <a:lnTo>
                  <a:pt x="349669" y="85645"/>
                </a:lnTo>
                <a:lnTo>
                  <a:pt x="350073" y="85645"/>
                </a:lnTo>
                <a:lnTo>
                  <a:pt x="349821" y="85594"/>
                </a:lnTo>
                <a:close/>
              </a:path>
            </a:pathLst>
          </a:custGeom>
          <a:solidFill>
            <a:srgbClr val="9395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1282700" y="5850763"/>
            <a:ext cx="270891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Press </a:t>
            </a:r>
            <a:r>
              <a:rPr sz="900" dirty="0">
                <a:solidFill>
                  <a:srgbClr val="636466"/>
                </a:solidFill>
                <a:latin typeface="Roboto-Medium"/>
                <a:cs typeface="Roboto-Medium"/>
              </a:rPr>
              <a:t>the right and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left arrow keys on your</a:t>
            </a:r>
            <a:r>
              <a:rPr sz="900" spc="-65" dirty="0">
                <a:solidFill>
                  <a:srgbClr val="636466"/>
                </a:solidFill>
                <a:latin typeface="Roboto-Medium"/>
                <a:cs typeface="Roboto-Medium"/>
              </a:rPr>
              <a:t>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keyboard.</a:t>
            </a:r>
            <a:endParaRPr sz="900">
              <a:latin typeface="Roboto-Medium"/>
              <a:cs typeface="Roboto-Medium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677881" y="5595579"/>
            <a:ext cx="204584" cy="22191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77881" y="5841488"/>
            <a:ext cx="204584" cy="22191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06522" y="5841488"/>
            <a:ext cx="204584" cy="22191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49240" y="5841488"/>
            <a:ext cx="204584" cy="22191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485900" y="1596580"/>
            <a:ext cx="540334" cy="541578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45159" y="3590353"/>
            <a:ext cx="297179" cy="307022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/>
          <p:nvPr/>
        </p:nvSpPr>
        <p:spPr>
          <a:xfrm>
            <a:off x="1113388" y="2813707"/>
            <a:ext cx="2345055" cy="468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940" algn="ctr">
              <a:lnSpc>
                <a:spcPct val="100000"/>
              </a:lnSpc>
              <a:spcBef>
                <a:spcPts val="100"/>
              </a:spcBef>
            </a:pPr>
            <a:r>
              <a:rPr sz="1400" b="1" spc="60" dirty="0">
                <a:solidFill>
                  <a:srgbClr val="939598"/>
                </a:solidFill>
                <a:latin typeface="Montserrat-Black"/>
                <a:cs typeface="Montserrat-Black"/>
              </a:rPr>
              <a:t>ADD </a:t>
            </a:r>
            <a:r>
              <a:rPr sz="1400" b="1" spc="70" dirty="0">
                <a:solidFill>
                  <a:srgbClr val="939598"/>
                </a:solidFill>
                <a:latin typeface="Montserrat-Black"/>
                <a:cs typeface="Montserrat-Black"/>
              </a:rPr>
              <a:t>THIS</a:t>
            </a:r>
            <a:r>
              <a:rPr sz="1400" b="1" spc="300" dirty="0">
                <a:solidFill>
                  <a:srgbClr val="939598"/>
                </a:solidFill>
                <a:latin typeface="Montserrat-Black"/>
                <a:cs typeface="Montserrat-Black"/>
              </a:rPr>
              <a:t> </a:t>
            </a:r>
            <a:r>
              <a:rPr sz="1400" b="1" spc="90" dirty="0">
                <a:solidFill>
                  <a:srgbClr val="939598"/>
                </a:solidFill>
                <a:latin typeface="Montserrat-Black"/>
                <a:cs typeface="Montserrat-Black"/>
              </a:rPr>
              <a:t>CODE</a:t>
            </a:r>
            <a:endParaRPr sz="1400">
              <a:latin typeface="Montserrat-Black"/>
              <a:cs typeface="Montserrat-Black"/>
            </a:endParaRPr>
          </a:p>
          <a:p>
            <a:pPr algn="ctr">
              <a:lnSpc>
                <a:spcPct val="100000"/>
              </a:lnSpc>
              <a:spcBef>
                <a:spcPts val="725"/>
              </a:spcBef>
            </a:pPr>
            <a:r>
              <a:rPr sz="900" b="1" spc="-5" dirty="0">
                <a:solidFill>
                  <a:srgbClr val="00A1CB"/>
                </a:solidFill>
                <a:latin typeface="Roboto-Black"/>
                <a:cs typeface="Roboto-Black"/>
              </a:rPr>
              <a:t>Change </a:t>
            </a:r>
            <a:r>
              <a:rPr sz="900" b="1" dirty="0">
                <a:solidFill>
                  <a:srgbClr val="00A1CB"/>
                </a:solidFill>
                <a:latin typeface="Roboto-Black"/>
                <a:cs typeface="Roboto-Black"/>
              </a:rPr>
              <a:t>x </a:t>
            </a:r>
            <a:r>
              <a:rPr sz="900" spc="-10" dirty="0">
                <a:solidFill>
                  <a:srgbClr val="636466"/>
                </a:solidFill>
                <a:latin typeface="Roboto-Medium"/>
                <a:cs typeface="Roboto-Medium"/>
              </a:rPr>
              <a:t>to move </a:t>
            </a:r>
            <a:r>
              <a:rPr sz="900" spc="-5" dirty="0">
                <a:solidFill>
                  <a:srgbClr val="636466"/>
                </a:solidFill>
                <a:latin typeface="Roboto-Medium"/>
                <a:cs typeface="Roboto-Medium"/>
              </a:rPr>
              <a:t>your character </a:t>
            </a:r>
            <a:r>
              <a:rPr sz="900" i="1" spc="-5" dirty="0">
                <a:solidFill>
                  <a:srgbClr val="636466"/>
                </a:solidFill>
                <a:latin typeface="Roboto-MediumItalic"/>
                <a:cs typeface="Roboto-MediumItalic"/>
              </a:rPr>
              <a:t>side </a:t>
            </a:r>
            <a:r>
              <a:rPr sz="900" i="1" spc="-10" dirty="0">
                <a:solidFill>
                  <a:srgbClr val="636466"/>
                </a:solidFill>
                <a:latin typeface="Roboto-MediumItalic"/>
                <a:cs typeface="Roboto-MediumItalic"/>
              </a:rPr>
              <a:t>to</a:t>
            </a:r>
            <a:r>
              <a:rPr sz="900" i="1" spc="-30" dirty="0">
                <a:solidFill>
                  <a:srgbClr val="636466"/>
                </a:solidFill>
                <a:latin typeface="Roboto-MediumItalic"/>
                <a:cs typeface="Roboto-MediumItalic"/>
              </a:rPr>
              <a:t> </a:t>
            </a:r>
            <a:r>
              <a:rPr sz="900" i="1" spc="-5" dirty="0">
                <a:solidFill>
                  <a:srgbClr val="636466"/>
                </a:solidFill>
                <a:latin typeface="Roboto-MediumItalic"/>
                <a:cs typeface="Roboto-MediumItalic"/>
              </a:rPr>
              <a:t>side.</a:t>
            </a:r>
            <a:endParaRPr sz="900">
              <a:latin typeface="Roboto-MediumItalic"/>
              <a:cs typeface="Roboto-MediumItal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4C9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35742" y="0"/>
            <a:ext cx="1005075" cy="1059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232850" y="5911977"/>
            <a:ext cx="1066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solidFill>
                  <a:srgbClr val="FFFFFF"/>
                </a:solidFill>
                <a:latin typeface="Roboto-Black"/>
                <a:cs typeface="Roboto-Black"/>
              </a:rPr>
              <a:t>4</a:t>
            </a:r>
            <a:endParaRPr sz="1100">
              <a:latin typeface="Roboto-Black"/>
              <a:cs typeface="Roboto-Black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63341" y="433115"/>
            <a:ext cx="324548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Go Up </a:t>
            </a:r>
            <a:r>
              <a:rPr spc="5" dirty="0"/>
              <a:t>and</a:t>
            </a:r>
            <a:r>
              <a:rPr spc="-75" dirty="0"/>
              <a:t> </a:t>
            </a:r>
            <a:r>
              <a:rPr spc="-15" dirty="0"/>
              <a:t>Down</a:t>
            </a:r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41343" y="1104900"/>
            <a:ext cx="3289300" cy="609600"/>
          </a:xfrm>
          <a:custGeom>
            <a:avLst/>
            <a:gdLst/>
            <a:ahLst/>
            <a:cxnLst/>
            <a:rect l="l" t="t" r="r" b="b"/>
            <a:pathLst>
              <a:path w="3289300" h="6096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609600"/>
                </a:lnTo>
                <a:lnTo>
                  <a:pt x="3289300" y="60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337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1343" y="1104900"/>
            <a:ext cx="3289300" cy="609600"/>
          </a:xfrm>
          <a:custGeom>
            <a:avLst/>
            <a:gdLst/>
            <a:ahLst/>
            <a:cxnLst/>
            <a:rect l="l" t="t" r="r" b="b"/>
            <a:pathLst>
              <a:path w="3289300" h="6096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609600"/>
                </a:lnTo>
                <a:lnTo>
                  <a:pt x="3289300" y="60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923428" y="1314450"/>
            <a:ext cx="27254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Press </a:t>
            </a:r>
            <a:r>
              <a:rPr sz="1200" spc="-10" dirty="0">
                <a:solidFill>
                  <a:srgbClr val="FFFFFF"/>
                </a:solidFill>
                <a:latin typeface="Roboto-Medium"/>
                <a:cs typeface="Roboto-Medium"/>
              </a:rPr>
              <a:t>arrow keys to move </a:t>
            </a:r>
            <a:r>
              <a:rPr sz="1200" dirty="0">
                <a:solidFill>
                  <a:srgbClr val="FFFFFF"/>
                </a:solidFill>
                <a:latin typeface="Roboto-Medium"/>
                <a:cs typeface="Roboto-Medium"/>
              </a:rPr>
              <a:t>up and</a:t>
            </a:r>
            <a:r>
              <a:rPr sz="1200" spc="-15" dirty="0">
                <a:solidFill>
                  <a:srgbClr val="FFFFFF"/>
                </a:solidFill>
                <a:latin typeface="Roboto-Medium"/>
                <a:cs typeface="Roboto-Medium"/>
              </a:rPr>
              <a:t> </a:t>
            </a:r>
            <a:r>
              <a:rPr sz="1200" spc="-5" dirty="0">
                <a:solidFill>
                  <a:srgbClr val="FFFFFF"/>
                </a:solidFill>
                <a:latin typeface="Roboto-Medium"/>
                <a:cs typeface="Roboto-Medium"/>
              </a:rPr>
              <a:t>down.</a:t>
            </a:r>
            <a:endParaRPr sz="1200">
              <a:latin typeface="Roboto-Medium"/>
              <a:cs typeface="Roboto-Medium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145794" y="1910791"/>
            <a:ext cx="2280399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145794" y="1910803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905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45806" y="3771493"/>
            <a:ext cx="2280399" cy="17190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45794" y="3771481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ln w="19050">
            <a:solidFill>
              <a:srgbClr val="3372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98341" y="4528751"/>
            <a:ext cx="221917" cy="20458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98341" y="2659311"/>
            <a:ext cx="221917" cy="20458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15">
            <a:extLst>
              <a:ext uri="{FF2B5EF4-FFF2-40B4-BE49-F238E27FC236}">
                <a16:creationId xmlns:a16="http://schemas.microsoft.com/office/drawing/2014/main" id="{D11DB883-F159-DF4B-86DB-C73B1B00D50D}"/>
              </a:ext>
            </a:extLst>
          </p:cNvPr>
          <p:cNvSpPr txBox="1"/>
          <p:nvPr/>
        </p:nvSpPr>
        <p:spPr>
          <a:xfrm>
            <a:off x="723900" y="5927725"/>
            <a:ext cx="1158995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-5" dirty="0">
                <a:solidFill>
                  <a:srgbClr val="FFFFFF"/>
                </a:solidFill>
                <a:latin typeface="Roboto-Medium"/>
                <a:cs typeface="Roboto-Medium"/>
              </a:rPr>
              <a:t>Imagine a World</a:t>
            </a:r>
            <a:endParaRPr sz="1000" dirty="0">
              <a:latin typeface="Roboto-Medium"/>
              <a:cs typeface="Roboto-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Words>718</Words>
  <Application>Microsoft Macintosh PowerPoint</Application>
  <PresentationFormat>Custom</PresentationFormat>
  <Paragraphs>190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Calibri</vt:lpstr>
      <vt:lpstr>Montserrat-Black</vt:lpstr>
      <vt:lpstr>Roboto</vt:lpstr>
      <vt:lpstr>Roboto-Black</vt:lpstr>
      <vt:lpstr>Roboto-Medium</vt:lpstr>
      <vt:lpstr>Roboto-MediumItalic</vt:lpstr>
      <vt:lpstr>Office Theme</vt:lpstr>
      <vt:lpstr>Imagine a World</vt:lpstr>
      <vt:lpstr>Imagine a World</vt:lpstr>
      <vt:lpstr>Say Something</vt:lpstr>
      <vt:lpstr>Say Something</vt:lpstr>
      <vt:lpstr>Fly Around</vt:lpstr>
      <vt:lpstr>Fly Around scratch.mit.edu</vt:lpstr>
      <vt:lpstr>Go Right and Left</vt:lpstr>
      <vt:lpstr>Go Right and Left scratch.mit.edu</vt:lpstr>
      <vt:lpstr>Go Up and Down</vt:lpstr>
      <vt:lpstr>Go Up and Down scratch.mit.edu</vt:lpstr>
      <vt:lpstr>Change Costumes</vt:lpstr>
      <vt:lpstr>Change Costumes scratch.mit.edu</vt:lpstr>
      <vt:lpstr>Glide From Here to There</vt:lpstr>
      <vt:lpstr>Glide From Here to There scratch.mit.edu</vt:lpstr>
      <vt:lpstr>Grow and Shrink</vt:lpstr>
      <vt:lpstr>Grow and Shrink scratch.mit.edu</vt:lpstr>
      <vt:lpstr>Change Backdrops</vt:lpstr>
      <vt:lpstr>Change Backdrops scratch.mit.edu</vt:lpstr>
      <vt:lpstr>Add a Sound</vt:lpstr>
      <vt:lpstr>Add a Sound scratch.mit.edu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Imagine a World</dc:title>
  <cp:lastModifiedBy>Natalie Rusk</cp:lastModifiedBy>
  <cp:revision>6</cp:revision>
  <dcterms:created xsi:type="dcterms:W3CDTF">2019-12-13T03:43:29Z</dcterms:created>
  <dcterms:modified xsi:type="dcterms:W3CDTF">2019-12-16T19:46:13Z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2019-12-12T00:00:00Z</vt:filetime>
  </property>
  <property fmtid="{D5CDD505-2E9C-101B-9397-08002B2CF9AE}" pid="3" name="Creator">
    <vt:lpwstr>Adobe InDesign 14.0 (Macintosh)</vt:lpwstr>
  </property>
  <property fmtid="{D5CDD505-2E9C-101B-9397-08002B2CF9AE}" pid="4" name="LastSaved">
    <vt:filetime>2019-12-13T00:00:00Z</vt:filetime>
  </property>
</Properties>
</file>